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27684413" cy="43200638"/>
  <p:notesSz cx="128651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94694"/>
  </p:normalViewPr>
  <p:slideViewPr>
    <p:cSldViewPr>
      <p:cViewPr varScale="1">
        <p:scale>
          <a:sx n="19" d="100"/>
          <a:sy n="19" d="100"/>
        </p:scale>
        <p:origin x="3992" y="328"/>
      </p:cViewPr>
      <p:guideLst>
        <p:guide orient="horz" pos="6189"/>
        <p:guide pos="46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57530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7286625" y="0"/>
            <a:ext cx="557530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D2E50-76A9-BE49-9399-BDC7EC071000}" type="datetimeFigureOut">
              <a:rPr lang="pt-PT" smtClean="0"/>
              <a:t>19/07/23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4259263" y="2513013"/>
            <a:ext cx="434657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1285875" y="9675813"/>
            <a:ext cx="1029335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557530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7286625" y="19096038"/>
            <a:ext cx="557530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A52AB-AB28-6C47-B442-E55EA52F2F3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71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1pPr>
    <a:lvl2pPr marL="98298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2pPr>
    <a:lvl3pPr marL="196596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3pPr>
    <a:lvl4pPr marL="294894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4pPr>
    <a:lvl5pPr marL="393192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5pPr>
    <a:lvl6pPr marL="491490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6pPr>
    <a:lvl7pPr marL="589788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7pPr>
    <a:lvl8pPr marL="688086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8pPr>
    <a:lvl9pPr marL="7863840" algn="l" defTabSz="1965960" rtl="0" eaLnBrk="1" latinLnBrk="0" hangingPunct="1">
      <a:defRPr sz="25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7D936DF-85E6-3B0A-D231-268DCF201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F52E31F9-02CD-1284-B691-62717CDE34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5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C6FF134-D80A-32C9-2125-940FB1C9AD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5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83622D22-FB4E-84A2-3D60-33494D4FC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6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C9D9E49-A5B4-8F53-1554-26920FBCA4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4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F2EA08D-9D98-1120-49D9-92869BD7C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6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93B857A-C830-4634-D146-0149B7C956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9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254CDD0-4948-29F7-9454-3D9DB725ED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2575" y="40027810"/>
            <a:ext cx="72517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4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50646" y="449957"/>
            <a:ext cx="26786651" cy="42301421"/>
          </a:xfrm>
          <a:custGeom>
            <a:avLst/>
            <a:gdLst/>
            <a:ahLst/>
            <a:cxnLst/>
            <a:rect l="l" t="t" r="r" b="b"/>
            <a:pathLst>
              <a:path w="12447905" h="19685635">
                <a:moveTo>
                  <a:pt x="0" y="19685288"/>
                </a:moveTo>
                <a:lnTo>
                  <a:pt x="12447807" y="19685288"/>
                </a:lnTo>
                <a:lnTo>
                  <a:pt x="12447807" y="0"/>
                </a:lnTo>
                <a:lnTo>
                  <a:pt x="0" y="0"/>
                </a:lnTo>
                <a:lnTo>
                  <a:pt x="0" y="19685288"/>
                </a:lnTo>
                <a:close/>
              </a:path>
            </a:pathLst>
          </a:custGeom>
          <a:ln w="179959">
            <a:solidFill>
              <a:srgbClr val="0606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0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50646" y="449957"/>
            <a:ext cx="26786651" cy="42301421"/>
          </a:xfrm>
          <a:custGeom>
            <a:avLst/>
            <a:gdLst/>
            <a:ahLst/>
            <a:cxnLst/>
            <a:rect l="l" t="t" r="r" b="b"/>
            <a:pathLst>
              <a:path w="12447905" h="19685635">
                <a:moveTo>
                  <a:pt x="0" y="19685288"/>
                </a:moveTo>
                <a:lnTo>
                  <a:pt x="12447807" y="19685288"/>
                </a:lnTo>
                <a:lnTo>
                  <a:pt x="12447807" y="0"/>
                </a:lnTo>
                <a:lnTo>
                  <a:pt x="0" y="0"/>
                </a:lnTo>
                <a:lnTo>
                  <a:pt x="0" y="19685288"/>
                </a:lnTo>
                <a:close/>
              </a:path>
            </a:pathLst>
          </a:custGeom>
          <a:ln w="179959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365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2431">
        <a:defRPr>
          <a:latin typeface="+mn-lt"/>
          <a:ea typeface="+mn-ea"/>
          <a:cs typeface="+mn-cs"/>
        </a:defRPr>
      </a:lvl2pPr>
      <a:lvl3pPr marL="1964863">
        <a:defRPr>
          <a:latin typeface="+mn-lt"/>
          <a:ea typeface="+mn-ea"/>
          <a:cs typeface="+mn-cs"/>
        </a:defRPr>
      </a:lvl3pPr>
      <a:lvl4pPr marL="2947294">
        <a:defRPr>
          <a:latin typeface="+mn-lt"/>
          <a:ea typeface="+mn-ea"/>
          <a:cs typeface="+mn-cs"/>
        </a:defRPr>
      </a:lvl4pPr>
      <a:lvl5pPr marL="3929725">
        <a:defRPr>
          <a:latin typeface="+mn-lt"/>
          <a:ea typeface="+mn-ea"/>
          <a:cs typeface="+mn-cs"/>
        </a:defRPr>
      </a:lvl5pPr>
      <a:lvl6pPr marL="4912157">
        <a:defRPr>
          <a:latin typeface="+mn-lt"/>
          <a:ea typeface="+mn-ea"/>
          <a:cs typeface="+mn-cs"/>
        </a:defRPr>
      </a:lvl6pPr>
      <a:lvl7pPr marL="5894588">
        <a:defRPr>
          <a:latin typeface="+mn-lt"/>
          <a:ea typeface="+mn-ea"/>
          <a:cs typeface="+mn-cs"/>
        </a:defRPr>
      </a:lvl7pPr>
      <a:lvl8pPr marL="6877020">
        <a:defRPr>
          <a:latin typeface="+mn-lt"/>
          <a:ea typeface="+mn-ea"/>
          <a:cs typeface="+mn-cs"/>
        </a:defRPr>
      </a:lvl8pPr>
      <a:lvl9pPr marL="785945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BD836843-3692-01A9-61F1-A5F36FF2627F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903C562A-2D1D-7D85-F72B-C1C251627416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rgbClr val="0506F0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rgbClr val="0606F0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rgbClr val="0606F0"/>
                </a:solidFill>
                <a:latin typeface="Rubik"/>
                <a:cs typeface="Rubik"/>
              </a:rPr>
              <a:t>id.</a:t>
            </a:r>
            <a:endParaRPr lang="pt-PT" sz="4700" dirty="0">
              <a:latin typeface="Rubik"/>
              <a:cs typeface="Rubik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84FBD7C-0FD0-D245-0A06-5BB5C1CE63CF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rgbClr val="0606F0"/>
                </a:solidFill>
                <a:latin typeface="Rubik"/>
                <a:cs typeface="Rubik"/>
              </a:rPr>
              <a:t>00.00.20xx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A2D573D4-6A75-611E-2557-5F8D69F04017}"/>
              </a:ext>
            </a:extLst>
          </p:cNvPr>
          <p:cNvSpPr txBox="1">
            <a:spLocks/>
          </p:cNvSpPr>
          <p:nvPr/>
        </p:nvSpPr>
        <p:spPr>
          <a:xfrm>
            <a:off x="1800001" y="24906248"/>
            <a:ext cx="24048000" cy="7335341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2E94511C-71A9-516D-4125-F95B47995F1D}"/>
              </a:ext>
            </a:extLst>
          </p:cNvPr>
          <p:cNvSpPr txBox="1">
            <a:spLocks/>
          </p:cNvSpPr>
          <p:nvPr/>
        </p:nvSpPr>
        <p:spPr>
          <a:xfrm>
            <a:off x="1800000" y="32961589"/>
            <a:ext cx="24048000" cy="3949799"/>
          </a:xfrm>
          <a:prstGeom prst="rect">
            <a:avLst/>
          </a:prstGeom>
        </p:spPr>
        <p:txBody>
          <a:bodyPr vert="horz" wrap="square" lIns="0" tIns="0" rIns="0" bIns="0" numCol="3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418EBE2-CC09-DCF3-001F-DB8EB51F0DEB}"/>
              </a:ext>
            </a:extLst>
          </p:cNvPr>
          <p:cNvSpPr/>
          <p:nvPr/>
        </p:nvSpPr>
        <p:spPr>
          <a:xfrm>
            <a:off x="1098206" y="9498249"/>
            <a:ext cx="25488000" cy="14687999"/>
          </a:xfrm>
          <a:prstGeom prst="rect">
            <a:avLst/>
          </a:prstGeom>
          <a:solidFill>
            <a:srgbClr val="050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pt-PT"/>
          </a:p>
        </p:txBody>
      </p:sp>
      <p:sp>
        <p:nvSpPr>
          <p:cNvPr id="12" name="object 12"/>
          <p:cNvSpPr txBox="1"/>
          <p:nvPr/>
        </p:nvSpPr>
        <p:spPr>
          <a:xfrm>
            <a:off x="14146679" y="10218249"/>
            <a:ext cx="11754000" cy="13247999"/>
          </a:xfrm>
          <a:prstGeom prst="rect">
            <a:avLst/>
          </a:prstGeom>
          <a:solidFill>
            <a:srgbClr val="E6E6E6"/>
          </a:solidFill>
        </p:spPr>
        <p:txBody>
          <a:bodyPr vert="horz" wrap="square" lIns="360000" tIns="0" rIns="360000" bIns="360000" rtlCol="0" anchor="b">
            <a:noAutofit/>
          </a:bodyPr>
          <a:lstStyle/>
          <a:p>
            <a:pPr>
              <a:lnSpc>
                <a:spcPts val="3000"/>
              </a:lnSpc>
            </a:pPr>
            <a:r>
              <a:rPr sz="1934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1934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1934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1934" dirty="0">
              <a:latin typeface="Rubik"/>
              <a:cs typeface="Rubik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309739DF-C87A-EF17-7E50-71C738D1468C}"/>
              </a:ext>
            </a:extLst>
          </p:cNvPr>
          <p:cNvSpPr txBox="1"/>
          <p:nvPr/>
        </p:nvSpPr>
        <p:spPr>
          <a:xfrm>
            <a:off x="1833990" y="37631388"/>
            <a:ext cx="24048000" cy="1538883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rgbClr val="0707F0"/>
                </a:solidFill>
                <a:latin typeface="Rubik"/>
                <a:cs typeface="Rubik"/>
              </a:rPr>
              <a:t>REFERENCES</a:t>
            </a:r>
            <a:endParaRPr sz="2000" dirty="0"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endParaRPr lang="pt-PT" sz="2000" dirty="0">
              <a:latin typeface="Rubik"/>
              <a:cs typeface="Rubik"/>
            </a:endParaRPr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31B7F319-DAB9-270D-ECF4-04F3D2E6AE59}"/>
              </a:ext>
            </a:extLst>
          </p:cNvPr>
          <p:cNvSpPr txBox="1">
            <a:spLocks/>
          </p:cNvSpPr>
          <p:nvPr/>
        </p:nvSpPr>
        <p:spPr>
          <a:xfrm>
            <a:off x="1800001" y="10218249"/>
            <a:ext cx="11754000" cy="134985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800001" y="9511191"/>
            <a:ext cx="24049628" cy="180116"/>
          </a:xfrm>
          <a:custGeom>
            <a:avLst/>
            <a:gdLst/>
            <a:ahLst/>
            <a:cxnLst/>
            <a:rect l="l" t="t" r="r" b="b"/>
            <a:pathLst>
              <a:path w="11191875" h="83820">
                <a:moveTo>
                  <a:pt x="11191296" y="0"/>
                </a:moveTo>
                <a:lnTo>
                  <a:pt x="0" y="0"/>
                </a:lnTo>
                <a:lnTo>
                  <a:pt x="0" y="83765"/>
                </a:lnTo>
                <a:lnTo>
                  <a:pt x="11191296" y="83765"/>
                </a:lnTo>
                <a:lnTo>
                  <a:pt x="11191296" y="0"/>
                </a:lnTo>
                <a:close/>
              </a:path>
            </a:pathLst>
          </a:custGeom>
          <a:solidFill>
            <a:srgbClr val="0606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33990" y="36096477"/>
            <a:ext cx="11754000" cy="3065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rgbClr val="0707F0"/>
                </a:solidFill>
                <a:latin typeface="Rubik"/>
                <a:cs typeface="Rubik"/>
              </a:rPr>
              <a:t>REFERENCES</a:t>
            </a:r>
            <a:endParaRPr sz="2000" dirty="0"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00001" y="26392030"/>
            <a:ext cx="7657200" cy="8984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rgbClr val="0707F0"/>
                </a:solidFill>
                <a:latin typeface="Rubik"/>
                <a:cs typeface="Rubik"/>
              </a:rPr>
              <a:t> TITLE</a:t>
            </a:r>
            <a:endParaRPr sz="3000" dirty="0">
              <a:latin typeface="Rubik"/>
              <a:cs typeface="Rubik"/>
            </a:endParaRP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95629" y="36096477"/>
            <a:ext cx="11754000" cy="31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rgbClr val="0707F0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rgbClr val="0707F0"/>
                </a:solidFill>
                <a:latin typeface="Rubik"/>
                <a:cs typeface="Rubik"/>
              </a:rPr>
              <a:t> mi.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095629" y="10424249"/>
            <a:ext cx="11754000" cy="8205692"/>
          </a:xfrm>
          <a:custGeom>
            <a:avLst/>
            <a:gdLst/>
            <a:ahLst/>
            <a:cxnLst/>
            <a:rect l="l" t="t" r="r" b="b"/>
            <a:pathLst>
              <a:path w="5470525" h="3808095">
                <a:moveTo>
                  <a:pt x="5469999" y="0"/>
                </a:moveTo>
                <a:lnTo>
                  <a:pt x="0" y="0"/>
                </a:lnTo>
                <a:lnTo>
                  <a:pt x="0" y="3807732"/>
                </a:lnTo>
                <a:lnTo>
                  <a:pt x="5469999" y="3807732"/>
                </a:lnTo>
                <a:lnTo>
                  <a:pt x="5469999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95629" y="18986688"/>
            <a:ext cx="117540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25677" y="26392030"/>
            <a:ext cx="7523952" cy="9112586"/>
          </a:xfrm>
          <a:prstGeom prst="rect">
            <a:avLst/>
          </a:prstGeom>
        </p:spPr>
        <p:txBody>
          <a:bodyPr vert="horz" wrap="square" lIns="0" tIns="126900" rIns="0" bIns="0" rtlCol="0">
            <a:spAutoFit/>
          </a:bodyPr>
          <a:lstStyle/>
          <a:p>
            <a:pPr marL="27290" algn="l">
              <a:lnSpc>
                <a:spcPts val="4400"/>
              </a:lnSpc>
            </a:pP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rgbClr val="0707F0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rgbClr val="0707F0"/>
                </a:solidFill>
                <a:latin typeface="Rubik"/>
                <a:cs typeface="Rubik"/>
              </a:rPr>
              <a:t> TITLE</a:t>
            </a:r>
            <a:endParaRPr sz="3000" dirty="0">
              <a:latin typeface="Rubik"/>
              <a:cs typeface="Rubik"/>
            </a:endParaRP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1C12C8D-FD51-60A7-F28C-6EE3F83623FC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D0FF67C4-9145-8763-A959-31ED005833E1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rgbClr val="0506F0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506F0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506F0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rgbClr val="05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rgbClr val="0606F0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rgbClr val="0606F0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rgbClr val="0606F0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rgbClr val="0606F0"/>
                </a:solidFill>
                <a:latin typeface="Rubik"/>
                <a:cs typeface="Rubik"/>
              </a:rPr>
              <a:t>id.</a:t>
            </a:r>
            <a:endParaRPr lang="pt-PT" sz="4700" dirty="0">
              <a:latin typeface="Rubik"/>
              <a:cs typeface="Rubik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B05FF16-CDB8-2C98-7582-9C766B262832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rgbClr val="0606F0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rgbClr val="0606F0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rgbClr val="0606F0"/>
                </a:solidFill>
                <a:latin typeface="Rubik"/>
                <a:cs typeface="Rubik"/>
              </a:rPr>
              <a:t>00.00.20xx</a:t>
            </a:r>
            <a:endParaRPr lang="pt-PT" sz="3000" dirty="0">
              <a:latin typeface="Rubik"/>
              <a:cs typeface="Rubik"/>
            </a:endParaRP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A69B7CB2-6A5C-5F50-E0EC-737FE64ABEE0}"/>
              </a:ext>
            </a:extLst>
          </p:cNvPr>
          <p:cNvSpPr txBox="1">
            <a:spLocks/>
          </p:cNvSpPr>
          <p:nvPr/>
        </p:nvSpPr>
        <p:spPr>
          <a:xfrm>
            <a:off x="14095629" y="20060183"/>
            <a:ext cx="11754000" cy="5598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013606" y="26392030"/>
            <a:ext cx="7657200" cy="4776585"/>
          </a:xfrm>
          <a:custGeom>
            <a:avLst/>
            <a:gdLst/>
            <a:ahLst/>
            <a:cxnLst/>
            <a:rect l="l" t="t" r="r" b="b"/>
            <a:pathLst>
              <a:path w="3562984" h="2247900">
                <a:moveTo>
                  <a:pt x="3562900" y="0"/>
                </a:moveTo>
                <a:lnTo>
                  <a:pt x="0" y="0"/>
                </a:lnTo>
                <a:lnTo>
                  <a:pt x="0" y="2247434"/>
                </a:lnTo>
                <a:lnTo>
                  <a:pt x="3562900" y="2247434"/>
                </a:lnTo>
                <a:lnTo>
                  <a:pt x="35629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725AD2EF-899C-7C18-73AC-DF3963571304}"/>
              </a:ext>
            </a:extLst>
          </p:cNvPr>
          <p:cNvSpPr txBox="1"/>
          <p:nvPr/>
        </p:nvSpPr>
        <p:spPr>
          <a:xfrm>
            <a:off x="10013605" y="31525362"/>
            <a:ext cx="76572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2000" dirty="0">
              <a:latin typeface="Rubik"/>
              <a:cs typeface="Rubik"/>
            </a:endParaRPr>
          </a:p>
        </p:txBody>
      </p:sp>
      <p:sp>
        <p:nvSpPr>
          <p:cNvPr id="31" name="object 7">
            <a:extLst>
              <a:ext uri="{FF2B5EF4-FFF2-40B4-BE49-F238E27FC236}">
                <a16:creationId xmlns:a16="http://schemas.microsoft.com/office/drawing/2014/main" id="{F64BCD58-DD78-1969-C60B-495AF66878FE}"/>
              </a:ext>
            </a:extLst>
          </p:cNvPr>
          <p:cNvSpPr txBox="1"/>
          <p:nvPr/>
        </p:nvSpPr>
        <p:spPr>
          <a:xfrm>
            <a:off x="10013606" y="32598857"/>
            <a:ext cx="7657200" cy="2777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rgbClr val="0707F0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rgbClr val="0707F0"/>
                </a:solidFill>
                <a:latin typeface="Rubik"/>
                <a:cs typeface="Rubik"/>
              </a:rPr>
              <a:t> id.</a:t>
            </a:r>
            <a:endParaRPr sz="3000" dirty="0">
              <a:latin typeface="Rubik"/>
              <a:cs typeface="Rubik"/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21AAA3FB-DA72-9E02-E14B-E6F5D1FFF563}"/>
              </a:ext>
            </a:extLst>
          </p:cNvPr>
          <p:cNvSpPr txBox="1">
            <a:spLocks/>
          </p:cNvSpPr>
          <p:nvPr/>
        </p:nvSpPr>
        <p:spPr>
          <a:xfrm>
            <a:off x="1800001" y="10467813"/>
            <a:ext cx="11754000" cy="15191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BD836843-3692-01A9-61F1-A5F36FF2627F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903C562A-2D1D-7D85-F72B-C1C251627416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chemeClr val="bg1"/>
                </a:solidFill>
                <a:latin typeface="Rubik"/>
                <a:cs typeface="Rubik"/>
              </a:rPr>
              <a:t>id.</a:t>
            </a:r>
            <a:endParaRPr lang="pt-PT" sz="47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84FBD7C-0FD0-D245-0A06-5BB5C1CE63CF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lang="pt-PT"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A2D573D4-6A75-611E-2557-5F8D69F04017}"/>
              </a:ext>
            </a:extLst>
          </p:cNvPr>
          <p:cNvSpPr txBox="1">
            <a:spLocks/>
          </p:cNvSpPr>
          <p:nvPr/>
        </p:nvSpPr>
        <p:spPr>
          <a:xfrm>
            <a:off x="1800001" y="24906248"/>
            <a:ext cx="24048000" cy="7335341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2E94511C-71A9-516D-4125-F95B47995F1D}"/>
              </a:ext>
            </a:extLst>
          </p:cNvPr>
          <p:cNvSpPr txBox="1">
            <a:spLocks/>
          </p:cNvSpPr>
          <p:nvPr/>
        </p:nvSpPr>
        <p:spPr>
          <a:xfrm>
            <a:off x="1800000" y="32961589"/>
            <a:ext cx="24048000" cy="3949799"/>
          </a:xfrm>
          <a:prstGeom prst="rect">
            <a:avLst/>
          </a:prstGeom>
        </p:spPr>
        <p:txBody>
          <a:bodyPr vert="horz" wrap="square" lIns="0" tIns="0" rIns="0" bIns="0" numCol="3" spcCol="540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418EBE2-CC09-DCF3-001F-DB8EB51F0DEB}"/>
              </a:ext>
            </a:extLst>
          </p:cNvPr>
          <p:cNvSpPr/>
          <p:nvPr/>
        </p:nvSpPr>
        <p:spPr>
          <a:xfrm>
            <a:off x="1098206" y="9498249"/>
            <a:ext cx="25488000" cy="1468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pt-PT"/>
          </a:p>
        </p:txBody>
      </p:sp>
      <p:sp>
        <p:nvSpPr>
          <p:cNvPr id="12" name="object 12"/>
          <p:cNvSpPr txBox="1"/>
          <p:nvPr/>
        </p:nvSpPr>
        <p:spPr>
          <a:xfrm>
            <a:off x="14146679" y="10218249"/>
            <a:ext cx="11754000" cy="13247999"/>
          </a:xfrm>
          <a:prstGeom prst="rect">
            <a:avLst/>
          </a:prstGeom>
          <a:solidFill>
            <a:srgbClr val="E6E6E6"/>
          </a:solidFill>
        </p:spPr>
        <p:txBody>
          <a:bodyPr vert="horz" wrap="square" lIns="360000" tIns="0" rIns="360000" bIns="360000" rtlCol="0" anchor="b">
            <a:noAutofit/>
          </a:bodyPr>
          <a:lstStyle/>
          <a:p>
            <a:pPr>
              <a:lnSpc>
                <a:spcPts val="3000"/>
              </a:lnSpc>
            </a:pPr>
            <a:r>
              <a:rPr sz="1934" dirty="0">
                <a:solidFill>
                  <a:srgbClr val="0707F0"/>
                </a:solidFill>
                <a:latin typeface="Rubik"/>
                <a:cs typeface="Rubik"/>
              </a:rPr>
              <a:t>—</a:t>
            </a:r>
            <a:r>
              <a:rPr sz="1934" spc="97" dirty="0">
                <a:solidFill>
                  <a:srgbClr val="0707F0"/>
                </a:solidFill>
                <a:latin typeface="Rubik"/>
                <a:cs typeface="Rubik"/>
              </a:rPr>
              <a:t> </a:t>
            </a:r>
            <a:r>
              <a:rPr sz="1934" spc="-21" dirty="0">
                <a:solidFill>
                  <a:srgbClr val="0707F0"/>
                </a:solidFill>
                <a:latin typeface="Rubik"/>
                <a:cs typeface="Rubik"/>
              </a:rPr>
              <a:t>Caption</a:t>
            </a:r>
            <a:endParaRPr sz="1934" dirty="0">
              <a:latin typeface="Rubik"/>
              <a:cs typeface="Rubik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309739DF-C87A-EF17-7E50-71C738D1468C}"/>
              </a:ext>
            </a:extLst>
          </p:cNvPr>
          <p:cNvSpPr txBox="1"/>
          <p:nvPr/>
        </p:nvSpPr>
        <p:spPr>
          <a:xfrm>
            <a:off x="1833990" y="37631388"/>
            <a:ext cx="24048000" cy="1538883"/>
          </a:xfrm>
          <a:prstGeom prst="rect">
            <a:avLst/>
          </a:prstGeom>
        </p:spPr>
        <p:txBody>
          <a:bodyPr vert="horz" wrap="square" lIns="0" tIns="0" rIns="0" bIns="0" numCol="2" spcCol="54000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chemeClr val="bg1"/>
                </a:solidFill>
                <a:latin typeface="Rubik"/>
                <a:cs typeface="Rubik"/>
              </a:rPr>
              <a:t>REFERENCES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31B7F319-DAB9-270D-ECF4-04F3D2E6AE59}"/>
              </a:ext>
            </a:extLst>
          </p:cNvPr>
          <p:cNvSpPr txBox="1">
            <a:spLocks/>
          </p:cNvSpPr>
          <p:nvPr/>
        </p:nvSpPr>
        <p:spPr>
          <a:xfrm>
            <a:off x="1800001" y="10218249"/>
            <a:ext cx="11754000" cy="134985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dirty="0" err="1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rgbClr val="0506F0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rgbClr val="0506F0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5189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800001" y="9511191"/>
            <a:ext cx="24049628" cy="180116"/>
          </a:xfrm>
          <a:custGeom>
            <a:avLst/>
            <a:gdLst/>
            <a:ahLst/>
            <a:cxnLst/>
            <a:rect l="l" t="t" r="r" b="b"/>
            <a:pathLst>
              <a:path w="11191875" h="83820">
                <a:moveTo>
                  <a:pt x="11191296" y="0"/>
                </a:moveTo>
                <a:lnTo>
                  <a:pt x="0" y="0"/>
                </a:lnTo>
                <a:lnTo>
                  <a:pt x="0" y="83765"/>
                </a:lnTo>
                <a:lnTo>
                  <a:pt x="11191296" y="83765"/>
                </a:lnTo>
                <a:lnTo>
                  <a:pt x="11191296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33990" y="36096477"/>
            <a:ext cx="11754000" cy="3065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b="1" spc="10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b="1" spc="-21" dirty="0">
                <a:solidFill>
                  <a:schemeClr val="bg1"/>
                </a:solidFill>
                <a:latin typeface="Rubik"/>
                <a:cs typeface="Rubik"/>
              </a:rPr>
              <a:t>REFERENCES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00001" y="26392030"/>
            <a:ext cx="7657200" cy="8984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chemeClr val="bg1"/>
                </a:solidFill>
                <a:latin typeface="Rubik"/>
                <a:cs typeface="Rubik"/>
              </a:rPr>
              <a:t> TITLE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4095629" y="36096477"/>
            <a:ext cx="11754000" cy="31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</a:p>
          <a:p>
            <a:pPr marR="10916" algn="l">
              <a:lnSpc>
                <a:spcPts val="3000"/>
              </a:lnSpc>
            </a:pP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Aliquam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arcu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nisi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lacinia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sagittis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. Ut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at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2000" dirty="0" err="1">
                <a:solidFill>
                  <a:schemeClr val="bg1"/>
                </a:solidFill>
                <a:latin typeface="Rubik"/>
                <a:cs typeface="Rubik"/>
              </a:rPr>
              <a:t>tellus</a:t>
            </a:r>
            <a:r>
              <a:rPr lang="pt-PT" sz="2000" dirty="0">
                <a:solidFill>
                  <a:schemeClr val="bg1"/>
                </a:solidFill>
                <a:latin typeface="Rubik"/>
                <a:cs typeface="Rubik"/>
              </a:rPr>
              <a:t> mi.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095629" y="10424249"/>
            <a:ext cx="11754000" cy="8205692"/>
          </a:xfrm>
          <a:custGeom>
            <a:avLst/>
            <a:gdLst/>
            <a:ahLst/>
            <a:cxnLst/>
            <a:rect l="l" t="t" r="r" b="b"/>
            <a:pathLst>
              <a:path w="5470525" h="3808095">
                <a:moveTo>
                  <a:pt x="5469999" y="0"/>
                </a:moveTo>
                <a:lnTo>
                  <a:pt x="0" y="0"/>
                </a:lnTo>
                <a:lnTo>
                  <a:pt x="0" y="3807732"/>
                </a:lnTo>
                <a:lnTo>
                  <a:pt x="5469999" y="3807732"/>
                </a:lnTo>
                <a:lnTo>
                  <a:pt x="5469999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95629" y="18986688"/>
            <a:ext cx="117540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chemeClr val="bg1"/>
                </a:solidFill>
                <a:latin typeface="Rubik"/>
                <a:cs typeface="Rubik"/>
              </a:rPr>
              <a:t>Caption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25677" y="26392030"/>
            <a:ext cx="7523952" cy="9112586"/>
          </a:xfrm>
          <a:prstGeom prst="rect">
            <a:avLst/>
          </a:prstGeom>
        </p:spPr>
        <p:txBody>
          <a:bodyPr vert="horz" wrap="square" lIns="0" tIns="126900" rIns="0" bIns="0" rtlCol="0">
            <a:spAutoFit/>
          </a:bodyPr>
          <a:lstStyle/>
          <a:p>
            <a:pPr marL="27290" algn="l">
              <a:lnSpc>
                <a:spcPts val="4400"/>
              </a:lnSpc>
            </a:pP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3000" b="1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/>
                <a:cs typeface="Rubik"/>
              </a:rPr>
              <a:t>SECTION</a:t>
            </a:r>
            <a:r>
              <a:rPr sz="3000" b="1" spc="-21" dirty="0">
                <a:solidFill>
                  <a:schemeClr val="bg1"/>
                </a:solidFill>
                <a:latin typeface="Rubik"/>
                <a:cs typeface="Rubik"/>
              </a:rPr>
              <a:t> TITLE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  <a:p>
            <a:pPr marL="27290" marR="161010"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</a:t>
            </a: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1C12C8D-FD51-60A7-F28C-6EE3F83623FC}"/>
              </a:ext>
            </a:extLst>
          </p:cNvPr>
          <p:cNvSpPr txBox="1">
            <a:spLocks/>
          </p:cNvSpPr>
          <p:nvPr/>
        </p:nvSpPr>
        <p:spPr>
          <a:xfrm>
            <a:off x="1800001" y="1850246"/>
            <a:ext cx="24084412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10916" algn="l">
              <a:lnSpc>
                <a:spcPts val="12000"/>
              </a:lnSpc>
            </a:pP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PORRO</a:t>
            </a:r>
            <a:r>
              <a:rPr lang="pt-PT" sz="10000" b="1" spc="43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QUISQUAM</a:t>
            </a:r>
            <a:r>
              <a:rPr lang="pt-PT" sz="10000" b="1"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07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EST</a:t>
            </a:r>
            <a:r>
              <a:rPr lang="pt-PT" sz="10000" b="1" spc="19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QUI </a:t>
            </a:r>
            <a:r>
              <a:rPr lang="pt-PT" sz="10000" b="1" spc="1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DOLOREM</a:t>
            </a:r>
            <a:r>
              <a:rPr lang="pt-PT" sz="10000" b="1" spc="398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10000" b="1" spc="172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D0FF67C4-9145-8763-A959-31ED005833E1}"/>
              </a:ext>
            </a:extLst>
          </p:cNvPr>
          <p:cNvSpPr txBox="1"/>
          <p:nvPr/>
        </p:nvSpPr>
        <p:spPr>
          <a:xfrm>
            <a:off x="1800001" y="5294512"/>
            <a:ext cx="24100678" cy="2374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0916" algn="l">
              <a:lnSpc>
                <a:spcPts val="6300"/>
              </a:lnSpc>
              <a:spcBef>
                <a:spcPts val="193"/>
              </a:spcBef>
            </a:pP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4700" spc="17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4700" spc="16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47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non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,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4700" spc="15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4700" spc="14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>
                <a:solidFill>
                  <a:schemeClr val="bg1"/>
                </a:solidFill>
                <a:latin typeface="Rubik"/>
                <a:cs typeface="Rubik"/>
              </a:rPr>
              <a:t>libero,</a:t>
            </a:r>
            <a:r>
              <a:rPr lang="pt-PT" sz="4700" spc="11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21" dirty="0">
                <a:solidFill>
                  <a:schemeClr val="bg1"/>
                </a:solidFill>
                <a:latin typeface="Rubik"/>
                <a:cs typeface="Rubik"/>
              </a:rPr>
              <a:t>vitae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4700" spc="204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4700" spc="21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4700" spc="-54" dirty="0">
                <a:solidFill>
                  <a:schemeClr val="bg1"/>
                </a:solidFill>
                <a:latin typeface="Rubik"/>
                <a:cs typeface="Rubik"/>
              </a:rPr>
              <a:t>id.</a:t>
            </a:r>
            <a:endParaRPr lang="pt-PT" sz="47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B05FF16-CDB8-2C98-7582-9C766B262832}"/>
              </a:ext>
            </a:extLst>
          </p:cNvPr>
          <p:cNvSpPr txBox="1"/>
          <p:nvPr/>
        </p:nvSpPr>
        <p:spPr>
          <a:xfrm>
            <a:off x="1800001" y="8392310"/>
            <a:ext cx="24084412" cy="385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Autores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Outras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Referências</a:t>
            </a:r>
            <a:r>
              <a:rPr lang="pt-PT" sz="3000" spc="43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lang="pt-PT" sz="3000" spc="32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spc="-21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lang="pt-PT"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A69B7CB2-6A5C-5F50-E0EC-737FE64ABEE0}"/>
              </a:ext>
            </a:extLst>
          </p:cNvPr>
          <p:cNvSpPr txBox="1">
            <a:spLocks/>
          </p:cNvSpPr>
          <p:nvPr/>
        </p:nvSpPr>
        <p:spPr>
          <a:xfrm>
            <a:off x="14095629" y="20060183"/>
            <a:ext cx="11754000" cy="5598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013606" y="26392030"/>
            <a:ext cx="7657200" cy="4776585"/>
          </a:xfrm>
          <a:custGeom>
            <a:avLst/>
            <a:gdLst/>
            <a:ahLst/>
            <a:cxnLst/>
            <a:rect l="l" t="t" r="r" b="b"/>
            <a:pathLst>
              <a:path w="3562984" h="2247900">
                <a:moveTo>
                  <a:pt x="3562900" y="0"/>
                </a:moveTo>
                <a:lnTo>
                  <a:pt x="0" y="0"/>
                </a:lnTo>
                <a:lnTo>
                  <a:pt x="0" y="2247434"/>
                </a:lnTo>
                <a:lnTo>
                  <a:pt x="3562900" y="2247434"/>
                </a:lnTo>
                <a:lnTo>
                  <a:pt x="35629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725AD2EF-899C-7C18-73AC-DF3963571304}"/>
              </a:ext>
            </a:extLst>
          </p:cNvPr>
          <p:cNvSpPr txBox="1"/>
          <p:nvPr/>
        </p:nvSpPr>
        <p:spPr>
          <a:xfrm>
            <a:off x="10013605" y="31525362"/>
            <a:ext cx="7657200" cy="353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sz="20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2000" spc="97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2000" spc="-21" dirty="0">
                <a:solidFill>
                  <a:schemeClr val="bg1"/>
                </a:solidFill>
                <a:latin typeface="Rubik"/>
                <a:cs typeface="Rubik"/>
              </a:rPr>
              <a:t>Caption</a:t>
            </a:r>
            <a:endParaRPr sz="2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31" name="object 7">
            <a:extLst>
              <a:ext uri="{FF2B5EF4-FFF2-40B4-BE49-F238E27FC236}">
                <a16:creationId xmlns:a16="http://schemas.microsoft.com/office/drawing/2014/main" id="{F64BCD58-DD78-1969-C60B-495AF66878FE}"/>
              </a:ext>
            </a:extLst>
          </p:cNvPr>
          <p:cNvSpPr txBox="1"/>
          <p:nvPr/>
        </p:nvSpPr>
        <p:spPr>
          <a:xfrm>
            <a:off x="10013606" y="32598857"/>
            <a:ext cx="7657200" cy="2777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ts val="4400"/>
              </a:lnSpc>
            </a:pP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Lorem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ipsum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dolor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amet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,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consectetur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adipiscing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elit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Vestibulum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auctor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mattis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fermentum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Nam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non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sapien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.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Proin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dapibus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rhoncus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libero, vitae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condimentum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risus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3000" dirty="0" err="1">
                <a:solidFill>
                  <a:schemeClr val="bg1"/>
                </a:solidFill>
                <a:latin typeface="Rubik"/>
                <a:cs typeface="Rubik"/>
              </a:rPr>
              <a:t>lobortis</a:t>
            </a:r>
            <a:r>
              <a:rPr lang="pt-PT" sz="3000" dirty="0">
                <a:solidFill>
                  <a:schemeClr val="bg1"/>
                </a:solidFill>
                <a:latin typeface="Rubik"/>
                <a:cs typeface="Rubik"/>
              </a:rPr>
              <a:t> id.</a:t>
            </a:r>
            <a:endParaRPr sz="30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21AAA3FB-DA72-9E02-E14B-E6F5D1FFF563}"/>
              </a:ext>
            </a:extLst>
          </p:cNvPr>
          <p:cNvSpPr txBox="1">
            <a:spLocks/>
          </p:cNvSpPr>
          <p:nvPr/>
        </p:nvSpPr>
        <p:spPr>
          <a:xfrm>
            <a:off x="1800001" y="10467813"/>
            <a:ext cx="11754000" cy="15191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982431">
              <a:defRPr>
                <a:latin typeface="+mn-lt"/>
                <a:ea typeface="+mn-ea"/>
                <a:cs typeface="+mn-cs"/>
              </a:defRPr>
            </a:lvl2pPr>
            <a:lvl3pPr marL="1964863">
              <a:defRPr>
                <a:latin typeface="+mn-lt"/>
                <a:ea typeface="+mn-ea"/>
                <a:cs typeface="+mn-cs"/>
              </a:defRPr>
            </a:lvl3pPr>
            <a:lvl4pPr marL="2947294">
              <a:defRPr>
                <a:latin typeface="+mn-lt"/>
                <a:ea typeface="+mn-ea"/>
                <a:cs typeface="+mn-cs"/>
              </a:defRPr>
            </a:lvl4pPr>
            <a:lvl5pPr marL="3929725">
              <a:defRPr>
                <a:latin typeface="+mn-lt"/>
                <a:ea typeface="+mn-ea"/>
                <a:cs typeface="+mn-cs"/>
              </a:defRPr>
            </a:lvl5pPr>
            <a:lvl6pPr marL="4912157">
              <a:defRPr>
                <a:latin typeface="+mn-lt"/>
                <a:ea typeface="+mn-ea"/>
                <a:cs typeface="+mn-cs"/>
              </a:defRPr>
            </a:lvl6pPr>
            <a:lvl7pPr marL="5894588">
              <a:defRPr>
                <a:latin typeface="+mn-lt"/>
                <a:ea typeface="+mn-ea"/>
                <a:cs typeface="+mn-cs"/>
              </a:defRPr>
            </a:lvl7pPr>
            <a:lvl8pPr marL="6877020">
              <a:defRPr>
                <a:latin typeface="+mn-lt"/>
                <a:ea typeface="+mn-ea"/>
                <a:cs typeface="+mn-cs"/>
              </a:defRPr>
            </a:lvl8pPr>
            <a:lvl9pPr marL="7859451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400"/>
              </a:lnSpc>
              <a:spcBef>
                <a:spcPts val="999"/>
              </a:spcBef>
            </a:pP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—</a:t>
            </a:r>
            <a:r>
              <a:rPr lang="pt-PT" sz="3000" b="1" spc="43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</a:t>
            </a:r>
            <a:r>
              <a:rPr lang="pt-PT" sz="3000" b="1" spc="-2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TITLE</a:t>
            </a:r>
          </a:p>
          <a:p>
            <a:pPr marR="297458" algn="l">
              <a:lnSpc>
                <a:spcPts val="4400"/>
              </a:lnSpc>
              <a:spcBef>
                <a:spcPts val="11"/>
              </a:spcBef>
            </a:pP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Vestibulum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sapien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Proin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dapibus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libero,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condimentum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id.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pharetra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scelerisque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libero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arcu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lacinia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sagittis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tellus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Maecenas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tristique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eros id odio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id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fermentum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Nullam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non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orci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pulvinar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risus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cursus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justo.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Mauris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justo,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rutrum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turpis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Morbi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vitae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sed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lectus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tempor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rhoncus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Praesent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justo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pellentesque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vehicula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eget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quis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auctor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neque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nunc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iaculis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vel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dui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posuere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pretium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urna pulvinar vitae.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Cras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eu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ornare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mi.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Lorem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ipsum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dolor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consectetur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pt-PT" sz="3000" b="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pt-PT" sz="3000" b="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 </a:t>
            </a:r>
            <a:endParaRPr lang="pt-PT" sz="3000" spc="-43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61400211"/>
      </p:ext>
    </p:extLst>
  </p:cSld>
  <p:clrMapOvr>
    <a:masterClrMapping/>
  </p:clrMapOvr>
</p:sld>
</file>

<file path=ppt/theme/theme1.xml><?xml version="1.0" encoding="utf-8"?>
<a:theme xmlns:a="http://schemas.openxmlformats.org/drawingml/2006/main" name="CEIS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IS20 Fun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3378</Words>
  <Application>Microsoft Macintosh PowerPoint</Application>
  <PresentationFormat>Personalizados</PresentationFormat>
  <Paragraphs>80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Calibri</vt:lpstr>
      <vt:lpstr>Rubik</vt:lpstr>
      <vt:lpstr>CEIS20</vt:lpstr>
      <vt:lpstr>CEIS20 Fundo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Ivo André Calheiros Maia Pereira</cp:lastModifiedBy>
  <cp:revision>10</cp:revision>
  <dcterms:created xsi:type="dcterms:W3CDTF">2023-07-19T12:10:50Z</dcterms:created>
  <dcterms:modified xsi:type="dcterms:W3CDTF">2023-07-19T14:12:50Z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2023-07-19T00:00:00Z</vt:filetime>
  </property>
  <property fmtid="{D5CDD505-2E9C-101B-9397-08002B2CF9AE}" pid="3" name="Creator">
    <vt:lpwstr>Adobe InDesign 18.4 (Macintosh)</vt:lpwstr>
  </property>
  <property fmtid="{D5CDD505-2E9C-101B-9397-08002B2CF9AE}" pid="4" name="LastSaved">
    <vt:filetime>2023-07-19T00:00:00Z</vt:filetime>
  </property>
  <property fmtid="{D5CDD505-2E9C-101B-9397-08002B2CF9AE}" pid="5" name="Producer">
    <vt:lpwstr>Adobe PDF Library 17.0</vt:lpwstr>
  </property>
</Properties>
</file>