
<file path=[Content_Types].xml><?xml version="1.0" encoding="utf-8"?>
<Types xmlns="http://schemas.openxmlformats.org/package/2006/content-types"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8" r:id="rId2"/>
  </p:sldMasterIdLst>
  <p:notesMasterIdLst>
    <p:notesMasterId r:id="rId7"/>
  </p:notesMasterIdLst>
  <p:sldIdLst>
    <p:sldId id="256" r:id="rId3"/>
    <p:sldId id="257" r:id="rId4"/>
    <p:sldId id="258" r:id="rId5"/>
    <p:sldId id="259" r:id="rId6"/>
  </p:sldIdLst>
  <p:sldSz cx="27684413" cy="43200638"/>
  <p:notesSz cx="12865100" cy="20104100"/>
  <p:defaultTextStyle>
    <a:defPPr>
      <a:defRPr kern="0"/>
    </a:defPPr>
  </p:defaultTextStyle>
  <p:extLst>
    <p:ext uri="{EFAFB233-063F-42B5-8137-9DF3F51BA10A}">
      <p15:sldGuideLst xmlns:p15="http://schemas.microsoft.com/office/powerpoint/2012/main">
        <p15:guide id="1" orient="horz" pos="6189" userDrawn="1">
          <p15:clr>
            <a:srgbClr val="A4A3A4"/>
          </p15:clr>
        </p15:guide>
        <p15:guide id="2" pos="464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506F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674"/>
    <p:restoredTop sz="94694"/>
  </p:normalViewPr>
  <p:slideViewPr>
    <p:cSldViewPr>
      <p:cViewPr varScale="1">
        <p:scale>
          <a:sx n="19" d="100"/>
          <a:sy n="19" d="100"/>
        </p:scale>
        <p:origin x="2944" y="328"/>
      </p:cViewPr>
      <p:guideLst>
        <p:guide orient="horz" pos="6189"/>
        <p:guide pos="4648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5575300" cy="10080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idx="1"/>
          </p:nvPr>
        </p:nvSpPr>
        <p:spPr>
          <a:xfrm>
            <a:off x="7286625" y="0"/>
            <a:ext cx="5575300" cy="10080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F3D2E50-76A9-BE49-9399-BDC7EC071000}" type="datetimeFigureOut">
              <a:rPr lang="pt-PT" smtClean="0"/>
              <a:t>19/07/23</a:t>
            </a:fld>
            <a:endParaRPr lang="pt-PT"/>
          </a:p>
        </p:txBody>
      </p:sp>
      <p:sp>
        <p:nvSpPr>
          <p:cNvPr id="4" name="Marcador de Posição da Imagem do Diapositivo 3"/>
          <p:cNvSpPr>
            <a:spLocks noGrp="1" noRot="1" noChangeAspect="1"/>
          </p:cNvSpPr>
          <p:nvPr>
            <p:ph type="sldImg" idx="2"/>
          </p:nvPr>
        </p:nvSpPr>
        <p:spPr>
          <a:xfrm>
            <a:off x="4259263" y="2513013"/>
            <a:ext cx="4346575" cy="67849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PT"/>
          </a:p>
        </p:txBody>
      </p:sp>
      <p:sp>
        <p:nvSpPr>
          <p:cNvPr id="5" name="Marcador de Posição de Notas 4"/>
          <p:cNvSpPr>
            <a:spLocks noGrp="1"/>
          </p:cNvSpPr>
          <p:nvPr>
            <p:ph type="body" sz="quarter" idx="3"/>
          </p:nvPr>
        </p:nvSpPr>
        <p:spPr>
          <a:xfrm>
            <a:off x="1285875" y="9675813"/>
            <a:ext cx="10293350" cy="79152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4"/>
          </p:nvPr>
        </p:nvSpPr>
        <p:spPr>
          <a:xfrm>
            <a:off x="0" y="19096038"/>
            <a:ext cx="5575300" cy="100806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5"/>
          </p:nvPr>
        </p:nvSpPr>
        <p:spPr>
          <a:xfrm>
            <a:off x="7286625" y="19096038"/>
            <a:ext cx="5575300" cy="100806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BCA52AB-AB28-6C47-B442-E55EA52F2F35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367187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965960" rtl="0" eaLnBrk="1" latinLnBrk="0" hangingPunct="1">
      <a:defRPr sz="2580" kern="1200">
        <a:solidFill>
          <a:schemeClr val="tx1"/>
        </a:solidFill>
        <a:latin typeface="+mn-lt"/>
        <a:ea typeface="+mn-ea"/>
        <a:cs typeface="+mn-cs"/>
      </a:defRPr>
    </a:lvl1pPr>
    <a:lvl2pPr marL="982980" algn="l" defTabSz="1965960" rtl="0" eaLnBrk="1" latinLnBrk="0" hangingPunct="1">
      <a:defRPr sz="2580" kern="1200">
        <a:solidFill>
          <a:schemeClr val="tx1"/>
        </a:solidFill>
        <a:latin typeface="+mn-lt"/>
        <a:ea typeface="+mn-ea"/>
        <a:cs typeface="+mn-cs"/>
      </a:defRPr>
    </a:lvl2pPr>
    <a:lvl3pPr marL="1965960" algn="l" defTabSz="1965960" rtl="0" eaLnBrk="1" latinLnBrk="0" hangingPunct="1">
      <a:defRPr sz="2580" kern="1200">
        <a:solidFill>
          <a:schemeClr val="tx1"/>
        </a:solidFill>
        <a:latin typeface="+mn-lt"/>
        <a:ea typeface="+mn-ea"/>
        <a:cs typeface="+mn-cs"/>
      </a:defRPr>
    </a:lvl3pPr>
    <a:lvl4pPr marL="2948940" algn="l" defTabSz="1965960" rtl="0" eaLnBrk="1" latinLnBrk="0" hangingPunct="1">
      <a:defRPr sz="2580" kern="1200">
        <a:solidFill>
          <a:schemeClr val="tx1"/>
        </a:solidFill>
        <a:latin typeface="+mn-lt"/>
        <a:ea typeface="+mn-ea"/>
        <a:cs typeface="+mn-cs"/>
      </a:defRPr>
    </a:lvl4pPr>
    <a:lvl5pPr marL="3931920" algn="l" defTabSz="1965960" rtl="0" eaLnBrk="1" latinLnBrk="0" hangingPunct="1">
      <a:defRPr sz="2580" kern="1200">
        <a:solidFill>
          <a:schemeClr val="tx1"/>
        </a:solidFill>
        <a:latin typeface="+mn-lt"/>
        <a:ea typeface="+mn-ea"/>
        <a:cs typeface="+mn-cs"/>
      </a:defRPr>
    </a:lvl5pPr>
    <a:lvl6pPr marL="4914900" algn="l" defTabSz="1965960" rtl="0" eaLnBrk="1" latinLnBrk="0" hangingPunct="1">
      <a:defRPr sz="2580" kern="1200">
        <a:solidFill>
          <a:schemeClr val="tx1"/>
        </a:solidFill>
        <a:latin typeface="+mn-lt"/>
        <a:ea typeface="+mn-ea"/>
        <a:cs typeface="+mn-cs"/>
      </a:defRPr>
    </a:lvl6pPr>
    <a:lvl7pPr marL="5897880" algn="l" defTabSz="1965960" rtl="0" eaLnBrk="1" latinLnBrk="0" hangingPunct="1">
      <a:defRPr sz="2580" kern="1200">
        <a:solidFill>
          <a:schemeClr val="tx1"/>
        </a:solidFill>
        <a:latin typeface="+mn-lt"/>
        <a:ea typeface="+mn-ea"/>
        <a:cs typeface="+mn-cs"/>
      </a:defRPr>
    </a:lvl7pPr>
    <a:lvl8pPr marL="6880860" algn="l" defTabSz="1965960" rtl="0" eaLnBrk="1" latinLnBrk="0" hangingPunct="1">
      <a:defRPr sz="2580" kern="1200">
        <a:solidFill>
          <a:schemeClr val="tx1"/>
        </a:solidFill>
        <a:latin typeface="+mn-lt"/>
        <a:ea typeface="+mn-ea"/>
        <a:cs typeface="+mn-cs"/>
      </a:defRPr>
    </a:lvl8pPr>
    <a:lvl9pPr marL="7863840" algn="l" defTabSz="1965960" rtl="0" eaLnBrk="1" latinLnBrk="0" hangingPunct="1">
      <a:defRPr sz="258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>
            <a:extLst>
              <a:ext uri="{FF2B5EF4-FFF2-40B4-BE49-F238E27FC236}">
                <a16:creationId xmlns:a16="http://schemas.microsoft.com/office/drawing/2014/main" id="{601409C5-35B8-FFBC-326F-AD930D3FBEC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802576" y="40027810"/>
            <a:ext cx="7632700" cy="13716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>
            <a:extLst>
              <a:ext uri="{FF2B5EF4-FFF2-40B4-BE49-F238E27FC236}">
                <a16:creationId xmlns:a16="http://schemas.microsoft.com/office/drawing/2014/main" id="{7BAA630C-1A15-A490-D280-33FA926B249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802575" y="40027810"/>
            <a:ext cx="7632700" cy="1371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57573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0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>
            <a:extLst>
              <a:ext uri="{FF2B5EF4-FFF2-40B4-BE49-F238E27FC236}">
                <a16:creationId xmlns:a16="http://schemas.microsoft.com/office/drawing/2014/main" id="{374B746F-E9C2-5109-7F62-CA39959B41A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802575" y="40027810"/>
            <a:ext cx="7632700" cy="1371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91573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0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>
            <a:extLst>
              <a:ext uri="{FF2B5EF4-FFF2-40B4-BE49-F238E27FC236}">
                <a16:creationId xmlns:a16="http://schemas.microsoft.com/office/drawing/2014/main" id="{27C83847-833D-33D1-CB28-61ED9F5B086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802575" y="40027810"/>
            <a:ext cx="7632700" cy="1371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26629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>
            <a:extLst>
              <a:ext uri="{FF2B5EF4-FFF2-40B4-BE49-F238E27FC236}">
                <a16:creationId xmlns:a16="http://schemas.microsoft.com/office/drawing/2014/main" id="{4FA4C531-FBB0-6C7A-3ACD-B20275327E5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802575" y="40027810"/>
            <a:ext cx="7632700" cy="1371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73471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>
            <a:extLst>
              <a:ext uri="{FF2B5EF4-FFF2-40B4-BE49-F238E27FC236}">
                <a16:creationId xmlns:a16="http://schemas.microsoft.com/office/drawing/2014/main" id="{7A9830C0-F229-901C-35B8-6113F301138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802575" y="40027810"/>
            <a:ext cx="7632700" cy="1371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23665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0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>
            <a:extLst>
              <a:ext uri="{FF2B5EF4-FFF2-40B4-BE49-F238E27FC236}">
                <a16:creationId xmlns:a16="http://schemas.microsoft.com/office/drawing/2014/main" id="{47A04479-ECB9-B38D-0B96-856D2CDCFAD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802575" y="40027810"/>
            <a:ext cx="7632700" cy="1371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09941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0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>
            <a:extLst>
              <a:ext uri="{FF2B5EF4-FFF2-40B4-BE49-F238E27FC236}">
                <a16:creationId xmlns:a16="http://schemas.microsoft.com/office/drawing/2014/main" id="{DB861022-7B19-F303-E1B8-0411BAF2FDD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802575" y="40027810"/>
            <a:ext cx="7632700" cy="1371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57475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450646" y="449957"/>
            <a:ext cx="26786651" cy="42301421"/>
          </a:xfrm>
          <a:custGeom>
            <a:avLst/>
            <a:gdLst/>
            <a:ahLst/>
            <a:cxnLst/>
            <a:rect l="l" t="t" r="r" b="b"/>
            <a:pathLst>
              <a:path w="12447905" h="19685635">
                <a:moveTo>
                  <a:pt x="0" y="19685288"/>
                </a:moveTo>
                <a:lnTo>
                  <a:pt x="12447807" y="19685288"/>
                </a:lnTo>
                <a:lnTo>
                  <a:pt x="12447807" y="0"/>
                </a:lnTo>
                <a:lnTo>
                  <a:pt x="0" y="0"/>
                </a:lnTo>
                <a:lnTo>
                  <a:pt x="0" y="19685288"/>
                </a:lnTo>
                <a:close/>
              </a:path>
            </a:pathLst>
          </a:custGeom>
          <a:ln w="179959">
            <a:solidFill>
              <a:srgbClr val="0606F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5" r:id="rId2"/>
    <p:sldLayoutId id="2147483666" r:id="rId3"/>
    <p:sldLayoutId id="2147483667" r:id="rId4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982431">
        <a:defRPr>
          <a:latin typeface="+mn-lt"/>
          <a:ea typeface="+mn-ea"/>
          <a:cs typeface="+mn-cs"/>
        </a:defRPr>
      </a:lvl2pPr>
      <a:lvl3pPr marL="1964863">
        <a:defRPr>
          <a:latin typeface="+mn-lt"/>
          <a:ea typeface="+mn-ea"/>
          <a:cs typeface="+mn-cs"/>
        </a:defRPr>
      </a:lvl3pPr>
      <a:lvl4pPr marL="2947294">
        <a:defRPr>
          <a:latin typeface="+mn-lt"/>
          <a:ea typeface="+mn-ea"/>
          <a:cs typeface="+mn-cs"/>
        </a:defRPr>
      </a:lvl4pPr>
      <a:lvl5pPr marL="3929725">
        <a:defRPr>
          <a:latin typeface="+mn-lt"/>
          <a:ea typeface="+mn-ea"/>
          <a:cs typeface="+mn-cs"/>
        </a:defRPr>
      </a:lvl5pPr>
      <a:lvl6pPr marL="4912157">
        <a:defRPr>
          <a:latin typeface="+mn-lt"/>
          <a:ea typeface="+mn-ea"/>
          <a:cs typeface="+mn-cs"/>
        </a:defRPr>
      </a:lvl6pPr>
      <a:lvl7pPr marL="5894588">
        <a:defRPr>
          <a:latin typeface="+mn-lt"/>
          <a:ea typeface="+mn-ea"/>
          <a:cs typeface="+mn-cs"/>
        </a:defRPr>
      </a:lvl7pPr>
      <a:lvl8pPr marL="6877020">
        <a:defRPr>
          <a:latin typeface="+mn-lt"/>
          <a:ea typeface="+mn-ea"/>
          <a:cs typeface="+mn-cs"/>
        </a:defRPr>
      </a:lvl8pPr>
      <a:lvl9pPr marL="7859451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982431">
        <a:defRPr>
          <a:latin typeface="+mn-lt"/>
          <a:ea typeface="+mn-ea"/>
          <a:cs typeface="+mn-cs"/>
        </a:defRPr>
      </a:lvl2pPr>
      <a:lvl3pPr marL="1964863">
        <a:defRPr>
          <a:latin typeface="+mn-lt"/>
          <a:ea typeface="+mn-ea"/>
          <a:cs typeface="+mn-cs"/>
        </a:defRPr>
      </a:lvl3pPr>
      <a:lvl4pPr marL="2947294">
        <a:defRPr>
          <a:latin typeface="+mn-lt"/>
          <a:ea typeface="+mn-ea"/>
          <a:cs typeface="+mn-cs"/>
        </a:defRPr>
      </a:lvl4pPr>
      <a:lvl5pPr marL="3929725">
        <a:defRPr>
          <a:latin typeface="+mn-lt"/>
          <a:ea typeface="+mn-ea"/>
          <a:cs typeface="+mn-cs"/>
        </a:defRPr>
      </a:lvl5pPr>
      <a:lvl6pPr marL="4912157">
        <a:defRPr>
          <a:latin typeface="+mn-lt"/>
          <a:ea typeface="+mn-ea"/>
          <a:cs typeface="+mn-cs"/>
        </a:defRPr>
      </a:lvl6pPr>
      <a:lvl7pPr marL="5894588">
        <a:defRPr>
          <a:latin typeface="+mn-lt"/>
          <a:ea typeface="+mn-ea"/>
          <a:cs typeface="+mn-cs"/>
        </a:defRPr>
      </a:lvl7pPr>
      <a:lvl8pPr marL="6877020">
        <a:defRPr>
          <a:latin typeface="+mn-lt"/>
          <a:ea typeface="+mn-ea"/>
          <a:cs typeface="+mn-cs"/>
        </a:defRPr>
      </a:lvl8pPr>
      <a:lvl9pPr marL="7859451">
        <a:defRPr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0506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450646" y="449957"/>
            <a:ext cx="26786651" cy="42301421"/>
          </a:xfrm>
          <a:custGeom>
            <a:avLst/>
            <a:gdLst/>
            <a:ahLst/>
            <a:cxnLst/>
            <a:rect l="l" t="t" r="r" b="b"/>
            <a:pathLst>
              <a:path w="12447905" h="19685635">
                <a:moveTo>
                  <a:pt x="0" y="19685288"/>
                </a:moveTo>
                <a:lnTo>
                  <a:pt x="12447807" y="19685288"/>
                </a:lnTo>
                <a:lnTo>
                  <a:pt x="12447807" y="0"/>
                </a:lnTo>
                <a:lnTo>
                  <a:pt x="0" y="0"/>
                </a:lnTo>
                <a:lnTo>
                  <a:pt x="0" y="19685288"/>
                </a:lnTo>
                <a:close/>
              </a:path>
            </a:pathLst>
          </a:custGeom>
          <a:ln w="179959">
            <a:solidFill>
              <a:schemeClr val="bg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2836515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  <p:sldLayoutId id="2147483670" r:id="rId2"/>
    <p:sldLayoutId id="2147483671" r:id="rId3"/>
    <p:sldLayoutId id="2147483672" r:id="rId4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982431">
        <a:defRPr>
          <a:latin typeface="+mn-lt"/>
          <a:ea typeface="+mn-ea"/>
          <a:cs typeface="+mn-cs"/>
        </a:defRPr>
      </a:lvl2pPr>
      <a:lvl3pPr marL="1964863">
        <a:defRPr>
          <a:latin typeface="+mn-lt"/>
          <a:ea typeface="+mn-ea"/>
          <a:cs typeface="+mn-cs"/>
        </a:defRPr>
      </a:lvl3pPr>
      <a:lvl4pPr marL="2947294">
        <a:defRPr>
          <a:latin typeface="+mn-lt"/>
          <a:ea typeface="+mn-ea"/>
          <a:cs typeface="+mn-cs"/>
        </a:defRPr>
      </a:lvl4pPr>
      <a:lvl5pPr marL="3929725">
        <a:defRPr>
          <a:latin typeface="+mn-lt"/>
          <a:ea typeface="+mn-ea"/>
          <a:cs typeface="+mn-cs"/>
        </a:defRPr>
      </a:lvl5pPr>
      <a:lvl6pPr marL="4912157">
        <a:defRPr>
          <a:latin typeface="+mn-lt"/>
          <a:ea typeface="+mn-ea"/>
          <a:cs typeface="+mn-cs"/>
        </a:defRPr>
      </a:lvl6pPr>
      <a:lvl7pPr marL="5894588">
        <a:defRPr>
          <a:latin typeface="+mn-lt"/>
          <a:ea typeface="+mn-ea"/>
          <a:cs typeface="+mn-cs"/>
        </a:defRPr>
      </a:lvl7pPr>
      <a:lvl8pPr marL="6877020">
        <a:defRPr>
          <a:latin typeface="+mn-lt"/>
          <a:ea typeface="+mn-ea"/>
          <a:cs typeface="+mn-cs"/>
        </a:defRPr>
      </a:lvl8pPr>
      <a:lvl9pPr marL="7859451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982431">
        <a:defRPr>
          <a:latin typeface="+mn-lt"/>
          <a:ea typeface="+mn-ea"/>
          <a:cs typeface="+mn-cs"/>
        </a:defRPr>
      </a:lvl2pPr>
      <a:lvl3pPr marL="1964863">
        <a:defRPr>
          <a:latin typeface="+mn-lt"/>
          <a:ea typeface="+mn-ea"/>
          <a:cs typeface="+mn-cs"/>
        </a:defRPr>
      </a:lvl3pPr>
      <a:lvl4pPr marL="2947294">
        <a:defRPr>
          <a:latin typeface="+mn-lt"/>
          <a:ea typeface="+mn-ea"/>
          <a:cs typeface="+mn-cs"/>
        </a:defRPr>
      </a:lvl4pPr>
      <a:lvl5pPr marL="3929725">
        <a:defRPr>
          <a:latin typeface="+mn-lt"/>
          <a:ea typeface="+mn-ea"/>
          <a:cs typeface="+mn-cs"/>
        </a:defRPr>
      </a:lvl5pPr>
      <a:lvl6pPr marL="4912157">
        <a:defRPr>
          <a:latin typeface="+mn-lt"/>
          <a:ea typeface="+mn-ea"/>
          <a:cs typeface="+mn-cs"/>
        </a:defRPr>
      </a:lvl6pPr>
      <a:lvl7pPr marL="5894588">
        <a:defRPr>
          <a:latin typeface="+mn-lt"/>
          <a:ea typeface="+mn-ea"/>
          <a:cs typeface="+mn-cs"/>
        </a:defRPr>
      </a:lvl7pPr>
      <a:lvl8pPr marL="6877020">
        <a:defRPr>
          <a:latin typeface="+mn-lt"/>
          <a:ea typeface="+mn-ea"/>
          <a:cs typeface="+mn-cs"/>
        </a:defRPr>
      </a:lvl8pPr>
      <a:lvl9pPr marL="7859451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object 2">
            <a:extLst>
              <a:ext uri="{FF2B5EF4-FFF2-40B4-BE49-F238E27FC236}">
                <a16:creationId xmlns:a16="http://schemas.microsoft.com/office/drawing/2014/main" id="{BD836843-3692-01A9-61F1-A5F36FF2627F}"/>
              </a:ext>
            </a:extLst>
          </p:cNvPr>
          <p:cNvSpPr txBox="1">
            <a:spLocks/>
          </p:cNvSpPr>
          <p:nvPr/>
        </p:nvSpPr>
        <p:spPr>
          <a:xfrm>
            <a:off x="1800001" y="1850246"/>
            <a:ext cx="24084412" cy="307776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>
              <a:defRPr>
                <a:latin typeface="+mj-lt"/>
                <a:ea typeface="+mj-ea"/>
                <a:cs typeface="+mj-cs"/>
              </a:defRPr>
            </a:lvl1pPr>
          </a:lstStyle>
          <a:p>
            <a:pPr marR="10916" algn="l">
              <a:lnSpc>
                <a:spcPts val="12000"/>
              </a:lnSpc>
            </a:pPr>
            <a:r>
              <a:rPr lang="pt-PT" sz="10000" b="1" spc="14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NEQUE</a:t>
            </a:r>
            <a:r>
              <a:rPr lang="pt-PT" sz="10000" b="1" spc="43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10000" b="1" spc="14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PORRO</a:t>
            </a:r>
            <a:r>
              <a:rPr lang="pt-PT" sz="10000" b="1" spc="438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10000" b="1" spc="14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QUISQUAM</a:t>
            </a:r>
            <a:r>
              <a:rPr lang="pt-PT" sz="10000" b="1" spc="43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10000" b="1" spc="107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EST</a:t>
            </a:r>
            <a:r>
              <a:rPr lang="pt-PT" sz="10000" b="1" spc="193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10000" b="1" spc="14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QUI </a:t>
            </a:r>
            <a:r>
              <a:rPr lang="pt-PT" sz="10000" b="1" spc="15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DOLOREM</a:t>
            </a:r>
            <a:r>
              <a:rPr lang="pt-PT" sz="10000" b="1" spc="398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10000" b="1" spc="172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IPSUM</a:t>
            </a:r>
          </a:p>
        </p:txBody>
      </p:sp>
      <p:sp>
        <p:nvSpPr>
          <p:cNvPr id="18" name="object 3">
            <a:extLst>
              <a:ext uri="{FF2B5EF4-FFF2-40B4-BE49-F238E27FC236}">
                <a16:creationId xmlns:a16="http://schemas.microsoft.com/office/drawing/2014/main" id="{903C562A-2D1D-7D85-F72B-C1C251627416}"/>
              </a:ext>
            </a:extLst>
          </p:cNvPr>
          <p:cNvSpPr txBox="1"/>
          <p:nvPr/>
        </p:nvSpPr>
        <p:spPr>
          <a:xfrm>
            <a:off x="1800001" y="5294512"/>
            <a:ext cx="24100678" cy="237436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0916" algn="l">
              <a:lnSpc>
                <a:spcPts val="6300"/>
              </a:lnSpc>
              <a:spcBef>
                <a:spcPts val="193"/>
              </a:spcBef>
            </a:pPr>
            <a:r>
              <a:rPr lang="pt-PT" sz="4700" dirty="0" err="1">
                <a:solidFill>
                  <a:srgbClr val="0606F0"/>
                </a:solidFill>
                <a:latin typeface="Rubik"/>
                <a:cs typeface="Rubik"/>
              </a:rPr>
              <a:t>Lorem</a:t>
            </a:r>
            <a:r>
              <a:rPr lang="pt-PT" sz="4700" spc="161" dirty="0">
                <a:solidFill>
                  <a:srgbClr val="0606F0"/>
                </a:solidFill>
                <a:latin typeface="Rubik"/>
                <a:cs typeface="Rubik"/>
              </a:rPr>
              <a:t> </a:t>
            </a:r>
            <a:r>
              <a:rPr lang="pt-PT" sz="4700" dirty="0" err="1">
                <a:solidFill>
                  <a:srgbClr val="0606F0"/>
                </a:solidFill>
                <a:latin typeface="Rubik"/>
                <a:cs typeface="Rubik"/>
              </a:rPr>
              <a:t>ipsum</a:t>
            </a:r>
            <a:r>
              <a:rPr lang="pt-PT" sz="4700" spc="161" dirty="0">
                <a:solidFill>
                  <a:srgbClr val="0606F0"/>
                </a:solidFill>
                <a:latin typeface="Rubik"/>
                <a:cs typeface="Rubik"/>
              </a:rPr>
              <a:t> </a:t>
            </a:r>
            <a:r>
              <a:rPr lang="pt-PT" sz="4700" dirty="0" err="1">
                <a:solidFill>
                  <a:srgbClr val="0506F0"/>
                </a:solidFill>
                <a:latin typeface="Rubik"/>
                <a:cs typeface="Rubik"/>
              </a:rPr>
              <a:t>dolor</a:t>
            </a:r>
            <a:r>
              <a:rPr lang="pt-PT" sz="4700" spc="32" dirty="0">
                <a:solidFill>
                  <a:srgbClr val="0506F0"/>
                </a:solidFill>
                <a:latin typeface="Rubik"/>
                <a:cs typeface="Rubik"/>
              </a:rPr>
              <a:t> </a:t>
            </a:r>
            <a:r>
              <a:rPr lang="pt-PT" sz="4700" dirty="0" err="1">
                <a:solidFill>
                  <a:srgbClr val="0506F0"/>
                </a:solidFill>
                <a:latin typeface="Rubik"/>
                <a:cs typeface="Rubik"/>
              </a:rPr>
              <a:t>sit</a:t>
            </a:r>
            <a:r>
              <a:rPr lang="pt-PT" sz="4700" spc="172" dirty="0">
                <a:solidFill>
                  <a:srgbClr val="0506F0"/>
                </a:solidFill>
                <a:latin typeface="Rubik"/>
                <a:cs typeface="Rubik"/>
              </a:rPr>
              <a:t> </a:t>
            </a:r>
            <a:r>
              <a:rPr lang="pt-PT" sz="4700" dirty="0" err="1">
                <a:solidFill>
                  <a:srgbClr val="0506F0"/>
                </a:solidFill>
                <a:latin typeface="Rubik"/>
                <a:cs typeface="Rubik"/>
              </a:rPr>
              <a:t>amet</a:t>
            </a:r>
            <a:r>
              <a:rPr lang="pt-PT" sz="4700" dirty="0">
                <a:solidFill>
                  <a:srgbClr val="0506F0"/>
                </a:solidFill>
                <a:latin typeface="Rubik"/>
                <a:cs typeface="Rubik"/>
              </a:rPr>
              <a:t>,</a:t>
            </a:r>
            <a:r>
              <a:rPr lang="pt-PT" sz="4700" spc="161" dirty="0">
                <a:solidFill>
                  <a:srgbClr val="0506F0"/>
                </a:solidFill>
                <a:latin typeface="Rubik"/>
                <a:cs typeface="Rubik"/>
              </a:rPr>
              <a:t> </a:t>
            </a:r>
            <a:r>
              <a:rPr lang="pt-PT" sz="4700" dirty="0" err="1">
                <a:solidFill>
                  <a:srgbClr val="0506F0"/>
                </a:solidFill>
                <a:latin typeface="Rubik"/>
                <a:cs typeface="Rubik"/>
              </a:rPr>
              <a:t>consectetur</a:t>
            </a:r>
            <a:r>
              <a:rPr lang="pt-PT" sz="4700" spc="32" dirty="0">
                <a:solidFill>
                  <a:srgbClr val="0506F0"/>
                </a:solidFill>
                <a:latin typeface="Rubik"/>
                <a:cs typeface="Rubik"/>
              </a:rPr>
              <a:t> </a:t>
            </a:r>
            <a:r>
              <a:rPr lang="pt-PT" sz="4700" dirty="0" err="1">
                <a:solidFill>
                  <a:srgbClr val="0506F0"/>
                </a:solidFill>
                <a:latin typeface="Rubik"/>
                <a:cs typeface="Rubik"/>
              </a:rPr>
              <a:t>adipiscing</a:t>
            </a:r>
            <a:r>
              <a:rPr lang="pt-PT" sz="4700" spc="161" dirty="0">
                <a:solidFill>
                  <a:srgbClr val="0506F0"/>
                </a:solidFill>
                <a:latin typeface="Rubik"/>
                <a:cs typeface="Rubik"/>
              </a:rPr>
              <a:t> </a:t>
            </a:r>
            <a:r>
              <a:rPr lang="pt-PT" sz="4700" dirty="0" err="1">
                <a:solidFill>
                  <a:srgbClr val="0506F0"/>
                </a:solidFill>
                <a:latin typeface="Rubik"/>
                <a:cs typeface="Rubik"/>
              </a:rPr>
              <a:t>elit</a:t>
            </a:r>
            <a:r>
              <a:rPr lang="pt-PT" sz="4700" dirty="0">
                <a:solidFill>
                  <a:srgbClr val="0506F0"/>
                </a:solidFill>
                <a:latin typeface="Rubik"/>
                <a:cs typeface="Rubik"/>
              </a:rPr>
              <a:t>,</a:t>
            </a:r>
            <a:r>
              <a:rPr lang="pt-PT" sz="4700" spc="32" dirty="0">
                <a:solidFill>
                  <a:srgbClr val="0506F0"/>
                </a:solidFill>
                <a:latin typeface="Rubik"/>
                <a:cs typeface="Rubik"/>
              </a:rPr>
              <a:t> </a:t>
            </a:r>
            <a:r>
              <a:rPr lang="pt-PT" sz="4700" dirty="0" err="1">
                <a:solidFill>
                  <a:srgbClr val="0506F0"/>
                </a:solidFill>
                <a:latin typeface="Rubik"/>
                <a:cs typeface="Rubik"/>
              </a:rPr>
              <a:t>vestibulum</a:t>
            </a:r>
            <a:r>
              <a:rPr lang="pt-PT" sz="4700" spc="161" dirty="0">
                <a:solidFill>
                  <a:srgbClr val="0506F0"/>
                </a:solidFill>
                <a:latin typeface="Rubik"/>
                <a:cs typeface="Rubik"/>
              </a:rPr>
              <a:t> </a:t>
            </a:r>
            <a:r>
              <a:rPr lang="pt-PT" sz="4700" spc="-21" dirty="0" err="1">
                <a:solidFill>
                  <a:srgbClr val="0506F0"/>
                </a:solidFill>
                <a:latin typeface="Rubik"/>
                <a:cs typeface="Rubik"/>
              </a:rPr>
              <a:t>auctor</a:t>
            </a:r>
            <a:r>
              <a:rPr lang="pt-PT" sz="4700" spc="-21" dirty="0">
                <a:solidFill>
                  <a:srgbClr val="0506F0"/>
                </a:solidFill>
                <a:latin typeface="Rubik"/>
                <a:cs typeface="Rubik"/>
              </a:rPr>
              <a:t> </a:t>
            </a:r>
            <a:r>
              <a:rPr lang="pt-PT" sz="4700" dirty="0" err="1">
                <a:solidFill>
                  <a:srgbClr val="0506F0"/>
                </a:solidFill>
                <a:latin typeface="Rubik"/>
                <a:cs typeface="Rubik"/>
              </a:rPr>
              <a:t>mattis</a:t>
            </a:r>
            <a:r>
              <a:rPr lang="pt-PT" sz="4700" spc="43" dirty="0">
                <a:solidFill>
                  <a:srgbClr val="0506F0"/>
                </a:solidFill>
                <a:latin typeface="Rubik"/>
                <a:cs typeface="Rubik"/>
              </a:rPr>
              <a:t> </a:t>
            </a:r>
            <a:r>
              <a:rPr lang="pt-PT" sz="4700" dirty="0" err="1">
                <a:solidFill>
                  <a:srgbClr val="0506F0"/>
                </a:solidFill>
                <a:latin typeface="Rubik"/>
                <a:cs typeface="Rubik"/>
              </a:rPr>
              <a:t>fermentum</a:t>
            </a:r>
            <a:r>
              <a:rPr lang="pt-PT" sz="4700" dirty="0">
                <a:solidFill>
                  <a:srgbClr val="0506F0"/>
                </a:solidFill>
                <a:latin typeface="Rubik"/>
                <a:cs typeface="Rubik"/>
              </a:rPr>
              <a:t>,</a:t>
            </a:r>
            <a:r>
              <a:rPr lang="pt-PT" sz="4700" spc="140" dirty="0">
                <a:solidFill>
                  <a:srgbClr val="0506F0"/>
                </a:solidFill>
                <a:latin typeface="Rubik"/>
                <a:cs typeface="Rubik"/>
              </a:rPr>
              <a:t> </a:t>
            </a:r>
            <a:r>
              <a:rPr lang="pt-PT" sz="4700" dirty="0" err="1">
                <a:solidFill>
                  <a:srgbClr val="0506F0"/>
                </a:solidFill>
                <a:latin typeface="Rubik"/>
                <a:cs typeface="Rubik"/>
              </a:rPr>
              <a:t>nam</a:t>
            </a:r>
            <a:r>
              <a:rPr lang="pt-PT" sz="4700" spc="140" dirty="0">
                <a:solidFill>
                  <a:srgbClr val="0506F0"/>
                </a:solidFill>
                <a:latin typeface="Rubik"/>
                <a:cs typeface="Rubik"/>
              </a:rPr>
              <a:t> </a:t>
            </a:r>
            <a:r>
              <a:rPr lang="pt-PT" sz="4700" dirty="0">
                <a:solidFill>
                  <a:srgbClr val="0506F0"/>
                </a:solidFill>
                <a:latin typeface="Rubik"/>
                <a:cs typeface="Rubik"/>
              </a:rPr>
              <a:t>non</a:t>
            </a:r>
            <a:r>
              <a:rPr lang="pt-PT" sz="4700" spc="150" dirty="0">
                <a:solidFill>
                  <a:srgbClr val="0506F0"/>
                </a:solidFill>
                <a:latin typeface="Rubik"/>
                <a:cs typeface="Rubik"/>
              </a:rPr>
              <a:t> </a:t>
            </a:r>
            <a:r>
              <a:rPr lang="pt-PT" sz="4700" dirty="0" err="1">
                <a:solidFill>
                  <a:srgbClr val="0506F0"/>
                </a:solidFill>
                <a:latin typeface="Rubik"/>
                <a:cs typeface="Rubik"/>
              </a:rPr>
              <a:t>sapien</a:t>
            </a:r>
            <a:r>
              <a:rPr lang="pt-PT" sz="4700" spc="140" dirty="0">
                <a:solidFill>
                  <a:srgbClr val="0506F0"/>
                </a:solidFill>
                <a:latin typeface="Rubik"/>
                <a:cs typeface="Rubik"/>
              </a:rPr>
              <a:t> </a:t>
            </a:r>
            <a:r>
              <a:rPr lang="pt-PT" sz="4700" dirty="0" err="1">
                <a:solidFill>
                  <a:srgbClr val="0606F0"/>
                </a:solidFill>
                <a:latin typeface="Rubik"/>
                <a:cs typeface="Rubik"/>
              </a:rPr>
              <a:t>sapien</a:t>
            </a:r>
            <a:r>
              <a:rPr lang="pt-PT" sz="4700" dirty="0">
                <a:solidFill>
                  <a:srgbClr val="0606F0"/>
                </a:solidFill>
                <a:latin typeface="Rubik"/>
                <a:cs typeface="Rubik"/>
              </a:rPr>
              <a:t>,</a:t>
            </a:r>
            <a:r>
              <a:rPr lang="pt-PT" sz="4700" spc="140" dirty="0">
                <a:solidFill>
                  <a:srgbClr val="0606F0"/>
                </a:solidFill>
                <a:latin typeface="Rubik"/>
                <a:cs typeface="Rubik"/>
              </a:rPr>
              <a:t> </a:t>
            </a:r>
            <a:r>
              <a:rPr lang="pt-PT" sz="4700" dirty="0" err="1">
                <a:solidFill>
                  <a:srgbClr val="0606F0"/>
                </a:solidFill>
                <a:latin typeface="Rubik"/>
                <a:cs typeface="Rubik"/>
              </a:rPr>
              <a:t>proin</a:t>
            </a:r>
            <a:r>
              <a:rPr lang="pt-PT" sz="4700" spc="140" dirty="0">
                <a:solidFill>
                  <a:srgbClr val="0606F0"/>
                </a:solidFill>
                <a:latin typeface="Rubik"/>
                <a:cs typeface="Rubik"/>
              </a:rPr>
              <a:t> </a:t>
            </a:r>
            <a:r>
              <a:rPr lang="pt-PT" sz="4700" dirty="0" err="1">
                <a:solidFill>
                  <a:srgbClr val="0606F0"/>
                </a:solidFill>
                <a:latin typeface="Rubik"/>
                <a:cs typeface="Rubik"/>
              </a:rPr>
              <a:t>dapibus</a:t>
            </a:r>
            <a:r>
              <a:rPr lang="pt-PT" sz="4700" spc="150" dirty="0">
                <a:solidFill>
                  <a:srgbClr val="0606F0"/>
                </a:solidFill>
                <a:latin typeface="Rubik"/>
                <a:cs typeface="Rubik"/>
              </a:rPr>
              <a:t> </a:t>
            </a:r>
            <a:r>
              <a:rPr lang="pt-PT" sz="4700" dirty="0" err="1">
                <a:solidFill>
                  <a:srgbClr val="0606F0"/>
                </a:solidFill>
                <a:latin typeface="Rubik"/>
                <a:cs typeface="Rubik"/>
              </a:rPr>
              <a:t>rhoncus</a:t>
            </a:r>
            <a:r>
              <a:rPr lang="pt-PT" sz="4700" spc="140" dirty="0">
                <a:solidFill>
                  <a:srgbClr val="0606F0"/>
                </a:solidFill>
                <a:latin typeface="Rubik"/>
                <a:cs typeface="Rubik"/>
              </a:rPr>
              <a:t> </a:t>
            </a:r>
            <a:r>
              <a:rPr lang="pt-PT" sz="4700" dirty="0">
                <a:solidFill>
                  <a:srgbClr val="0606F0"/>
                </a:solidFill>
                <a:latin typeface="Rubik"/>
                <a:cs typeface="Rubik"/>
              </a:rPr>
              <a:t>libero,</a:t>
            </a:r>
            <a:r>
              <a:rPr lang="pt-PT" sz="4700" spc="11" dirty="0">
                <a:solidFill>
                  <a:srgbClr val="0606F0"/>
                </a:solidFill>
                <a:latin typeface="Rubik"/>
                <a:cs typeface="Rubik"/>
              </a:rPr>
              <a:t> </a:t>
            </a:r>
            <a:r>
              <a:rPr lang="pt-PT" sz="4700" spc="-21" dirty="0">
                <a:solidFill>
                  <a:srgbClr val="0606F0"/>
                </a:solidFill>
                <a:latin typeface="Rubik"/>
                <a:cs typeface="Rubik"/>
              </a:rPr>
              <a:t>vitae </a:t>
            </a:r>
            <a:r>
              <a:rPr lang="pt-PT" sz="4700" dirty="0" err="1">
                <a:solidFill>
                  <a:srgbClr val="0606F0"/>
                </a:solidFill>
                <a:latin typeface="Rubik"/>
                <a:cs typeface="Rubik"/>
              </a:rPr>
              <a:t>condimentum</a:t>
            </a:r>
            <a:r>
              <a:rPr lang="pt-PT" sz="4700" spc="204" dirty="0">
                <a:solidFill>
                  <a:srgbClr val="0606F0"/>
                </a:solidFill>
                <a:latin typeface="Rubik"/>
                <a:cs typeface="Rubik"/>
              </a:rPr>
              <a:t> </a:t>
            </a:r>
            <a:r>
              <a:rPr lang="pt-PT" sz="4700" dirty="0" err="1">
                <a:solidFill>
                  <a:srgbClr val="0606F0"/>
                </a:solidFill>
                <a:latin typeface="Rubik"/>
                <a:cs typeface="Rubik"/>
              </a:rPr>
              <a:t>risus</a:t>
            </a:r>
            <a:r>
              <a:rPr lang="pt-PT" sz="4700" spc="215" dirty="0">
                <a:solidFill>
                  <a:srgbClr val="0606F0"/>
                </a:solidFill>
                <a:latin typeface="Rubik"/>
                <a:cs typeface="Rubik"/>
              </a:rPr>
              <a:t> </a:t>
            </a:r>
            <a:r>
              <a:rPr lang="pt-PT" sz="4700" dirty="0" err="1">
                <a:solidFill>
                  <a:srgbClr val="0606F0"/>
                </a:solidFill>
                <a:latin typeface="Rubik"/>
                <a:cs typeface="Rubik"/>
              </a:rPr>
              <a:t>lobortis</a:t>
            </a:r>
            <a:r>
              <a:rPr lang="pt-PT" sz="4700" spc="215" dirty="0">
                <a:solidFill>
                  <a:srgbClr val="0606F0"/>
                </a:solidFill>
                <a:latin typeface="Rubik"/>
                <a:cs typeface="Rubik"/>
              </a:rPr>
              <a:t> </a:t>
            </a:r>
            <a:r>
              <a:rPr lang="pt-PT" sz="4700" spc="-54" dirty="0">
                <a:solidFill>
                  <a:srgbClr val="0606F0"/>
                </a:solidFill>
                <a:latin typeface="Rubik"/>
                <a:cs typeface="Rubik"/>
              </a:rPr>
              <a:t>id.</a:t>
            </a:r>
            <a:endParaRPr lang="pt-PT" sz="4700" dirty="0">
              <a:latin typeface="Rubik"/>
              <a:cs typeface="Rubik"/>
            </a:endParaRPr>
          </a:p>
        </p:txBody>
      </p:sp>
      <p:sp>
        <p:nvSpPr>
          <p:cNvPr id="19" name="CaixaDeTexto 18">
            <a:extLst>
              <a:ext uri="{FF2B5EF4-FFF2-40B4-BE49-F238E27FC236}">
                <a16:creationId xmlns:a16="http://schemas.microsoft.com/office/drawing/2014/main" id="{A84FBD7C-0FD0-D245-0A06-5BB5C1CE63CF}"/>
              </a:ext>
            </a:extLst>
          </p:cNvPr>
          <p:cNvSpPr txBox="1"/>
          <p:nvPr/>
        </p:nvSpPr>
        <p:spPr>
          <a:xfrm>
            <a:off x="1800001" y="8392310"/>
            <a:ext cx="24084412" cy="385939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l">
              <a:lnSpc>
                <a:spcPts val="3000"/>
              </a:lnSpc>
            </a:pPr>
            <a:r>
              <a:rPr lang="pt-PT" sz="3000" dirty="0">
                <a:solidFill>
                  <a:srgbClr val="0606F0"/>
                </a:solidFill>
                <a:latin typeface="Rubik"/>
                <a:cs typeface="Rubik"/>
              </a:rPr>
              <a:t>Autores</a:t>
            </a:r>
            <a:r>
              <a:rPr lang="pt-PT" sz="3000" spc="32" dirty="0">
                <a:solidFill>
                  <a:srgbClr val="0606F0"/>
                </a:solidFill>
                <a:latin typeface="Rubik"/>
                <a:cs typeface="Rubik"/>
              </a:rPr>
              <a:t> </a:t>
            </a:r>
            <a:r>
              <a:rPr lang="pt-PT" sz="3000" dirty="0">
                <a:solidFill>
                  <a:srgbClr val="0606F0"/>
                </a:solidFill>
                <a:latin typeface="Rubik"/>
                <a:cs typeface="Rubik"/>
              </a:rPr>
              <a:t>|</a:t>
            </a:r>
            <a:r>
              <a:rPr lang="pt-PT" sz="3000" spc="43" dirty="0">
                <a:solidFill>
                  <a:srgbClr val="0606F0"/>
                </a:solidFill>
                <a:latin typeface="Rubik"/>
                <a:cs typeface="Rubik"/>
              </a:rPr>
              <a:t> </a:t>
            </a:r>
            <a:r>
              <a:rPr lang="pt-PT" sz="3000" dirty="0">
                <a:solidFill>
                  <a:srgbClr val="0606F0"/>
                </a:solidFill>
                <a:latin typeface="Rubik"/>
                <a:cs typeface="Rubik"/>
              </a:rPr>
              <a:t>Outras</a:t>
            </a:r>
            <a:r>
              <a:rPr lang="pt-PT" sz="3000" spc="32" dirty="0">
                <a:solidFill>
                  <a:srgbClr val="0606F0"/>
                </a:solidFill>
                <a:latin typeface="Rubik"/>
                <a:cs typeface="Rubik"/>
              </a:rPr>
              <a:t> </a:t>
            </a:r>
            <a:r>
              <a:rPr lang="pt-PT" sz="3000" dirty="0">
                <a:solidFill>
                  <a:srgbClr val="0606F0"/>
                </a:solidFill>
                <a:latin typeface="Rubik"/>
                <a:cs typeface="Rubik"/>
              </a:rPr>
              <a:t>Referências</a:t>
            </a:r>
            <a:r>
              <a:rPr lang="pt-PT" sz="3000" spc="43" dirty="0">
                <a:solidFill>
                  <a:srgbClr val="0606F0"/>
                </a:solidFill>
                <a:latin typeface="Rubik"/>
                <a:cs typeface="Rubik"/>
              </a:rPr>
              <a:t> </a:t>
            </a:r>
            <a:r>
              <a:rPr lang="pt-PT" sz="3000" dirty="0">
                <a:solidFill>
                  <a:srgbClr val="0606F0"/>
                </a:solidFill>
                <a:latin typeface="Rubik"/>
                <a:cs typeface="Rubik"/>
              </a:rPr>
              <a:t>—</a:t>
            </a:r>
            <a:r>
              <a:rPr lang="pt-PT" sz="3000" spc="32" dirty="0">
                <a:solidFill>
                  <a:srgbClr val="0606F0"/>
                </a:solidFill>
                <a:latin typeface="Rubik"/>
                <a:cs typeface="Rubik"/>
              </a:rPr>
              <a:t> </a:t>
            </a:r>
            <a:r>
              <a:rPr lang="pt-PT" sz="3000" spc="-21" dirty="0">
                <a:solidFill>
                  <a:srgbClr val="0606F0"/>
                </a:solidFill>
                <a:latin typeface="Rubik"/>
                <a:cs typeface="Rubik"/>
              </a:rPr>
              <a:t>00.00.20xx</a:t>
            </a:r>
            <a:endParaRPr lang="pt-PT" sz="3000" dirty="0">
              <a:latin typeface="Rubik"/>
              <a:cs typeface="Rubik"/>
            </a:endParaRPr>
          </a:p>
        </p:txBody>
      </p:sp>
      <p:sp>
        <p:nvSpPr>
          <p:cNvPr id="22" name="object 6">
            <a:extLst>
              <a:ext uri="{FF2B5EF4-FFF2-40B4-BE49-F238E27FC236}">
                <a16:creationId xmlns:a16="http://schemas.microsoft.com/office/drawing/2014/main" id="{A2D573D4-6A75-611E-2557-5F8D69F04017}"/>
              </a:ext>
            </a:extLst>
          </p:cNvPr>
          <p:cNvSpPr txBox="1">
            <a:spLocks/>
          </p:cNvSpPr>
          <p:nvPr/>
        </p:nvSpPr>
        <p:spPr>
          <a:xfrm>
            <a:off x="1800001" y="24906248"/>
            <a:ext cx="24048000" cy="7335341"/>
          </a:xfrm>
          <a:prstGeom prst="rect">
            <a:avLst/>
          </a:prstGeom>
        </p:spPr>
        <p:txBody>
          <a:bodyPr vert="horz" wrap="square" lIns="0" tIns="0" rIns="0" bIns="0" numCol="2" spcCol="540000" rtlCol="0">
            <a:spAutoFit/>
          </a:bodyPr>
          <a:lstStyle>
            <a:lvl1pPr marL="0">
              <a:defRPr>
                <a:latin typeface="+mn-lt"/>
                <a:ea typeface="+mn-ea"/>
                <a:cs typeface="+mn-cs"/>
              </a:defRPr>
            </a:lvl1pPr>
            <a:lvl2pPr marL="982431">
              <a:defRPr>
                <a:latin typeface="+mn-lt"/>
                <a:ea typeface="+mn-ea"/>
                <a:cs typeface="+mn-cs"/>
              </a:defRPr>
            </a:lvl2pPr>
            <a:lvl3pPr marL="1964863">
              <a:defRPr>
                <a:latin typeface="+mn-lt"/>
                <a:ea typeface="+mn-ea"/>
                <a:cs typeface="+mn-cs"/>
              </a:defRPr>
            </a:lvl3pPr>
            <a:lvl4pPr marL="2947294">
              <a:defRPr>
                <a:latin typeface="+mn-lt"/>
                <a:ea typeface="+mn-ea"/>
                <a:cs typeface="+mn-cs"/>
              </a:defRPr>
            </a:lvl4pPr>
            <a:lvl5pPr marL="3929725">
              <a:defRPr>
                <a:latin typeface="+mn-lt"/>
                <a:ea typeface="+mn-ea"/>
                <a:cs typeface="+mn-cs"/>
              </a:defRPr>
            </a:lvl5pPr>
            <a:lvl6pPr marL="4912157">
              <a:defRPr>
                <a:latin typeface="+mn-lt"/>
                <a:ea typeface="+mn-ea"/>
                <a:cs typeface="+mn-cs"/>
              </a:defRPr>
            </a:lvl6pPr>
            <a:lvl7pPr marL="5894588">
              <a:defRPr>
                <a:latin typeface="+mn-lt"/>
                <a:ea typeface="+mn-ea"/>
                <a:cs typeface="+mn-cs"/>
              </a:defRPr>
            </a:lvl7pPr>
            <a:lvl8pPr marL="6877020">
              <a:defRPr>
                <a:latin typeface="+mn-lt"/>
                <a:ea typeface="+mn-ea"/>
                <a:cs typeface="+mn-cs"/>
              </a:defRPr>
            </a:lvl8pPr>
            <a:lvl9pPr marL="7859451">
              <a:defRPr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ts val="4400"/>
              </a:lnSpc>
              <a:spcBef>
                <a:spcPts val="999"/>
              </a:spcBef>
            </a:pPr>
            <a:r>
              <a:rPr lang="pt-PT" sz="3000" b="1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—</a:t>
            </a:r>
            <a:r>
              <a:rPr lang="pt-PT" sz="3000" b="1" spc="43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1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SECTION</a:t>
            </a:r>
            <a:r>
              <a:rPr lang="pt-PT" sz="3000" b="1" spc="-21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TITLE</a:t>
            </a:r>
          </a:p>
          <a:p>
            <a:pPr marR="297458" algn="l">
              <a:lnSpc>
                <a:spcPts val="4400"/>
              </a:lnSpc>
              <a:spcBef>
                <a:spcPts val="11"/>
              </a:spcBef>
            </a:pP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Lorem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ipsum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dolor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sit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amet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,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consectetur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adipiscing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elit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.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Vestibulum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auctor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mattis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fermentum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.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Nam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non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sapien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sapien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.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Proin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dapibus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rhoncus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libero, vitae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condimentum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risus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lobortis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id.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Morbi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pharetra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lacus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eu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scelerisque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auctor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.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Sed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rutrum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non libero quis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tempor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.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Aliquam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consectetur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arcu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at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nisi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lacinia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sagittis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. Ut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at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tellus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mi.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Maecenas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tristique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eros id odio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vulputate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, id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fermentum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urna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ornare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.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Nullam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non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orci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molestie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, pulvinar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risus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vel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,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cursus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justo.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Mauris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urna justo,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consequat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eu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rutrum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at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,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accumsan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eu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turpis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.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Morbi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vitae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dolor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sed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lectus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tempor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rhoncus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.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Praesent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eget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dui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eu justo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pellentesque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vehicula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eget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quis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lorem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.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Aliquam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auctor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neque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ac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nunc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iaculis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,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vel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posuere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dui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vulputate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.</a:t>
            </a:r>
          </a:p>
          <a:p>
            <a:pPr algn="l">
              <a:lnSpc>
                <a:spcPts val="4400"/>
              </a:lnSpc>
              <a:spcBef>
                <a:spcPts val="999"/>
              </a:spcBef>
            </a:pPr>
            <a:r>
              <a:rPr lang="pt-PT" sz="3000" b="1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—</a:t>
            </a:r>
            <a:r>
              <a:rPr lang="pt-PT" sz="3000" b="1" spc="43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1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SECTION</a:t>
            </a:r>
            <a:r>
              <a:rPr lang="pt-PT" sz="3000" b="1" spc="-21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TITLE</a:t>
            </a:r>
          </a:p>
          <a:p>
            <a:pPr marR="297458" algn="l">
              <a:lnSpc>
                <a:spcPts val="4400"/>
              </a:lnSpc>
              <a:spcBef>
                <a:spcPts val="11"/>
              </a:spcBef>
            </a:pP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Lorem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ipsum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dolor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sit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amet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,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consectetur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adipiscing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elit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.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Vestibulum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auctor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mattis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fermentum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.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Nam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non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sapien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sapien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.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Proin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dapibus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rhoncus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libero, vitae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condimentum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risus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lobortis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id.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Morbi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pharetra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lacus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eu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scelerisque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auctor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.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Sed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rutrum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non libero quis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tempor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.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Aliquam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consectetur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arcu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at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nisi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lacinia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sagittis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. Ut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at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tellus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mi.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Maecenas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tristique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eros id odio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vulputate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, id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fermentum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urna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ornare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.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Nullam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non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orci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molestie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, pulvinar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risus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vel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,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cursus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justo.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Mauris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urna justo,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consequat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eu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rutrum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at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,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accumsan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eu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turpis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.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Morbi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vitae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dolor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sed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lectus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tempor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rhoncus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.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Praesent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eget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dui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eu justo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pellentesque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vehicula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eget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quis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lorem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.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Aliquam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auctor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neque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ac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nunc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iaculis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,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vel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posuere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dui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vulputate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.</a:t>
            </a:r>
          </a:p>
        </p:txBody>
      </p:sp>
      <p:sp>
        <p:nvSpPr>
          <p:cNvPr id="26" name="object 6">
            <a:extLst>
              <a:ext uri="{FF2B5EF4-FFF2-40B4-BE49-F238E27FC236}">
                <a16:creationId xmlns:a16="http://schemas.microsoft.com/office/drawing/2014/main" id="{2E94511C-71A9-516D-4125-F95B47995F1D}"/>
              </a:ext>
            </a:extLst>
          </p:cNvPr>
          <p:cNvSpPr txBox="1">
            <a:spLocks/>
          </p:cNvSpPr>
          <p:nvPr/>
        </p:nvSpPr>
        <p:spPr>
          <a:xfrm>
            <a:off x="1800000" y="32961589"/>
            <a:ext cx="24048000" cy="3949799"/>
          </a:xfrm>
          <a:prstGeom prst="rect">
            <a:avLst/>
          </a:prstGeom>
        </p:spPr>
        <p:txBody>
          <a:bodyPr vert="horz" wrap="square" lIns="0" tIns="0" rIns="0" bIns="0" numCol="3" spcCol="540000" rtlCol="0">
            <a:spAutoFit/>
          </a:bodyPr>
          <a:lstStyle>
            <a:lvl1pPr marL="0">
              <a:defRPr>
                <a:latin typeface="+mn-lt"/>
                <a:ea typeface="+mn-ea"/>
                <a:cs typeface="+mn-cs"/>
              </a:defRPr>
            </a:lvl1pPr>
            <a:lvl2pPr marL="982431">
              <a:defRPr>
                <a:latin typeface="+mn-lt"/>
                <a:ea typeface="+mn-ea"/>
                <a:cs typeface="+mn-cs"/>
              </a:defRPr>
            </a:lvl2pPr>
            <a:lvl3pPr marL="1964863">
              <a:defRPr>
                <a:latin typeface="+mn-lt"/>
                <a:ea typeface="+mn-ea"/>
                <a:cs typeface="+mn-cs"/>
              </a:defRPr>
            </a:lvl3pPr>
            <a:lvl4pPr marL="2947294">
              <a:defRPr>
                <a:latin typeface="+mn-lt"/>
                <a:ea typeface="+mn-ea"/>
                <a:cs typeface="+mn-cs"/>
              </a:defRPr>
            </a:lvl4pPr>
            <a:lvl5pPr marL="3929725">
              <a:defRPr>
                <a:latin typeface="+mn-lt"/>
                <a:ea typeface="+mn-ea"/>
                <a:cs typeface="+mn-cs"/>
              </a:defRPr>
            </a:lvl5pPr>
            <a:lvl6pPr marL="4912157">
              <a:defRPr>
                <a:latin typeface="+mn-lt"/>
                <a:ea typeface="+mn-ea"/>
                <a:cs typeface="+mn-cs"/>
              </a:defRPr>
            </a:lvl6pPr>
            <a:lvl7pPr marL="5894588">
              <a:defRPr>
                <a:latin typeface="+mn-lt"/>
                <a:ea typeface="+mn-ea"/>
                <a:cs typeface="+mn-cs"/>
              </a:defRPr>
            </a:lvl7pPr>
            <a:lvl8pPr marL="6877020">
              <a:defRPr>
                <a:latin typeface="+mn-lt"/>
                <a:ea typeface="+mn-ea"/>
                <a:cs typeface="+mn-cs"/>
              </a:defRPr>
            </a:lvl8pPr>
            <a:lvl9pPr marL="7859451">
              <a:defRPr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ts val="4400"/>
              </a:lnSpc>
              <a:spcBef>
                <a:spcPts val="999"/>
              </a:spcBef>
            </a:pPr>
            <a:r>
              <a:rPr lang="pt-PT" sz="3000" b="1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—</a:t>
            </a:r>
            <a:r>
              <a:rPr lang="pt-PT" sz="3000" b="1" spc="43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1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SECTION</a:t>
            </a:r>
            <a:r>
              <a:rPr lang="pt-PT" sz="3000" b="1" spc="-21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TITLE</a:t>
            </a:r>
          </a:p>
          <a:p>
            <a:pPr marR="297458" algn="l">
              <a:lnSpc>
                <a:spcPts val="4400"/>
              </a:lnSpc>
              <a:spcBef>
                <a:spcPts val="11"/>
              </a:spcBef>
            </a:pP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Lorem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ipsum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dolor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sit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amet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,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consectetur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adipiscing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elit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.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Vestibulum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auctor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mattis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fermentum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.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Nam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non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sapien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sapien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.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Proin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dapibus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rhoncus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libero, vitae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condimentum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risus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lobortis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id.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Morbi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pharetra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lacus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eu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scelerisque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auctor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.</a:t>
            </a:r>
          </a:p>
          <a:p>
            <a:pPr algn="l">
              <a:lnSpc>
                <a:spcPts val="4400"/>
              </a:lnSpc>
              <a:spcBef>
                <a:spcPts val="999"/>
              </a:spcBef>
            </a:pPr>
            <a:r>
              <a:rPr lang="pt-PT" sz="3000" b="1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—</a:t>
            </a:r>
            <a:r>
              <a:rPr lang="pt-PT" sz="3000" b="1" spc="43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1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SECTION</a:t>
            </a:r>
            <a:r>
              <a:rPr lang="pt-PT" sz="3000" b="1" spc="-21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TITLE</a:t>
            </a:r>
          </a:p>
          <a:p>
            <a:pPr marR="297458" algn="l">
              <a:lnSpc>
                <a:spcPts val="4400"/>
              </a:lnSpc>
              <a:spcBef>
                <a:spcPts val="11"/>
              </a:spcBef>
            </a:pP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Lorem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ipsum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dolor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sit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amet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,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consectetur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adipiscing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elit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.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Vestibulum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auctor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mattis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fermentum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.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Nam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non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sapien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sapien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.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Proin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dapibus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rhoncus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libero, vitae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condimentum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risus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lobortis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id.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Morbi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pharetra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lacus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eu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scelerisque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auctor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.</a:t>
            </a:r>
          </a:p>
          <a:p>
            <a:pPr algn="l">
              <a:lnSpc>
                <a:spcPts val="4400"/>
              </a:lnSpc>
              <a:spcBef>
                <a:spcPts val="999"/>
              </a:spcBef>
            </a:pPr>
            <a:r>
              <a:rPr lang="pt-PT" sz="3000" b="1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—</a:t>
            </a:r>
            <a:r>
              <a:rPr lang="pt-PT" sz="3000" b="1" spc="43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1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SECTION</a:t>
            </a:r>
            <a:r>
              <a:rPr lang="pt-PT" sz="3000" b="1" spc="-21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TITLE</a:t>
            </a:r>
          </a:p>
          <a:p>
            <a:pPr marR="297458" algn="l">
              <a:lnSpc>
                <a:spcPts val="4400"/>
              </a:lnSpc>
              <a:spcBef>
                <a:spcPts val="11"/>
              </a:spcBef>
            </a:pP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Lorem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ipsum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dolor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sit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amet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,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consectetur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adipiscing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elit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.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Vestibulum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auctor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mattis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fermentum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.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Nam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non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sapien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sapien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.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Proin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dapibus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rhoncus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libero, vitae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condimentum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risus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lobortis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id.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Morbi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pharetra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lacus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eu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scelerisque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auctor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.</a:t>
            </a:r>
          </a:p>
        </p:txBody>
      </p:sp>
      <p:sp>
        <p:nvSpPr>
          <p:cNvPr id="27" name="Retângulo 26">
            <a:extLst>
              <a:ext uri="{FF2B5EF4-FFF2-40B4-BE49-F238E27FC236}">
                <a16:creationId xmlns:a16="http://schemas.microsoft.com/office/drawing/2014/main" id="{6418EBE2-CC09-DCF3-001F-DB8EB51F0DEB}"/>
              </a:ext>
            </a:extLst>
          </p:cNvPr>
          <p:cNvSpPr/>
          <p:nvPr/>
        </p:nvSpPr>
        <p:spPr>
          <a:xfrm>
            <a:off x="1098206" y="9498249"/>
            <a:ext cx="25488000" cy="14687999"/>
          </a:xfrm>
          <a:prstGeom prst="rect">
            <a:avLst/>
          </a:prstGeom>
          <a:solidFill>
            <a:srgbClr val="0506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pt-PT"/>
          </a:p>
        </p:txBody>
      </p:sp>
      <p:sp>
        <p:nvSpPr>
          <p:cNvPr id="12" name="object 12"/>
          <p:cNvSpPr txBox="1"/>
          <p:nvPr/>
        </p:nvSpPr>
        <p:spPr>
          <a:xfrm>
            <a:off x="14146679" y="10218249"/>
            <a:ext cx="11754000" cy="13247999"/>
          </a:xfrm>
          <a:prstGeom prst="rect">
            <a:avLst/>
          </a:prstGeom>
          <a:solidFill>
            <a:srgbClr val="E6E6E6"/>
          </a:solidFill>
        </p:spPr>
        <p:txBody>
          <a:bodyPr vert="horz" wrap="square" lIns="360000" tIns="0" rIns="360000" bIns="360000" rtlCol="0" anchor="b">
            <a:noAutofit/>
          </a:bodyPr>
          <a:lstStyle/>
          <a:p>
            <a:pPr>
              <a:lnSpc>
                <a:spcPts val="3000"/>
              </a:lnSpc>
            </a:pPr>
            <a:r>
              <a:rPr sz="1934" dirty="0">
                <a:solidFill>
                  <a:srgbClr val="0707F0"/>
                </a:solidFill>
                <a:latin typeface="Rubik"/>
                <a:cs typeface="Rubik"/>
              </a:rPr>
              <a:t>—</a:t>
            </a:r>
            <a:r>
              <a:rPr sz="1934" spc="97" dirty="0">
                <a:solidFill>
                  <a:srgbClr val="0707F0"/>
                </a:solidFill>
                <a:latin typeface="Rubik"/>
                <a:cs typeface="Rubik"/>
              </a:rPr>
              <a:t> </a:t>
            </a:r>
            <a:r>
              <a:rPr sz="1934" spc="-21" dirty="0">
                <a:solidFill>
                  <a:srgbClr val="0707F0"/>
                </a:solidFill>
                <a:latin typeface="Rubik"/>
                <a:cs typeface="Rubik"/>
              </a:rPr>
              <a:t>Caption</a:t>
            </a:r>
            <a:endParaRPr sz="1934" dirty="0">
              <a:latin typeface="Rubik"/>
              <a:cs typeface="Rubik"/>
            </a:endParaRPr>
          </a:p>
        </p:txBody>
      </p:sp>
      <p:sp>
        <p:nvSpPr>
          <p:cNvPr id="28" name="object 5">
            <a:extLst>
              <a:ext uri="{FF2B5EF4-FFF2-40B4-BE49-F238E27FC236}">
                <a16:creationId xmlns:a16="http://schemas.microsoft.com/office/drawing/2014/main" id="{309739DF-C87A-EF17-7E50-71C738D1468C}"/>
              </a:ext>
            </a:extLst>
          </p:cNvPr>
          <p:cNvSpPr txBox="1"/>
          <p:nvPr/>
        </p:nvSpPr>
        <p:spPr>
          <a:xfrm>
            <a:off x="1833990" y="37631388"/>
            <a:ext cx="24048000" cy="1538883"/>
          </a:xfrm>
          <a:prstGeom prst="rect">
            <a:avLst/>
          </a:prstGeom>
        </p:spPr>
        <p:txBody>
          <a:bodyPr vert="horz" wrap="square" lIns="0" tIns="0" rIns="0" bIns="0" numCol="2" spcCol="540000" rtlCol="0">
            <a:spAutoFit/>
          </a:bodyPr>
          <a:lstStyle/>
          <a:p>
            <a:pPr algn="l">
              <a:lnSpc>
                <a:spcPts val="3000"/>
              </a:lnSpc>
            </a:pPr>
            <a:r>
              <a:rPr sz="2000" b="1" dirty="0">
                <a:solidFill>
                  <a:srgbClr val="0707F0"/>
                </a:solidFill>
                <a:latin typeface="Rubik"/>
                <a:cs typeface="Rubik"/>
              </a:rPr>
              <a:t>—</a:t>
            </a:r>
            <a:r>
              <a:rPr sz="2000" b="1" spc="107" dirty="0">
                <a:solidFill>
                  <a:srgbClr val="0707F0"/>
                </a:solidFill>
                <a:latin typeface="Rubik"/>
                <a:cs typeface="Rubik"/>
              </a:rPr>
              <a:t> </a:t>
            </a:r>
            <a:r>
              <a:rPr sz="2000" b="1" spc="-21" dirty="0">
                <a:solidFill>
                  <a:srgbClr val="0707F0"/>
                </a:solidFill>
                <a:latin typeface="Rubik"/>
                <a:cs typeface="Rubik"/>
              </a:rPr>
              <a:t>REFERENCES</a:t>
            </a:r>
            <a:endParaRPr sz="2000" dirty="0">
              <a:latin typeface="Rubik"/>
              <a:cs typeface="Rubik"/>
            </a:endParaRPr>
          </a:p>
          <a:p>
            <a:pPr marR="10916" algn="l">
              <a:lnSpc>
                <a:spcPts val="3000"/>
              </a:lnSpc>
            </a:pPr>
            <a:r>
              <a:rPr lang="pt-PT" sz="2000" dirty="0" err="1">
                <a:solidFill>
                  <a:srgbClr val="0707F0"/>
                </a:solidFill>
                <a:latin typeface="Rubik"/>
                <a:cs typeface="Rubik"/>
              </a:rPr>
              <a:t>Lorem</a:t>
            </a:r>
            <a:r>
              <a:rPr lang="pt-PT" sz="2000" dirty="0">
                <a:solidFill>
                  <a:srgbClr val="0707F0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rgbClr val="0707F0"/>
                </a:solidFill>
                <a:latin typeface="Rubik"/>
                <a:cs typeface="Rubik"/>
              </a:rPr>
              <a:t>ipsum</a:t>
            </a:r>
            <a:r>
              <a:rPr lang="pt-PT" sz="2000" dirty="0">
                <a:solidFill>
                  <a:srgbClr val="0707F0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rgbClr val="0707F0"/>
                </a:solidFill>
                <a:latin typeface="Rubik"/>
                <a:cs typeface="Rubik"/>
              </a:rPr>
              <a:t>dolor</a:t>
            </a:r>
            <a:r>
              <a:rPr lang="pt-PT" sz="2000" dirty="0">
                <a:solidFill>
                  <a:srgbClr val="0707F0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rgbClr val="0707F0"/>
                </a:solidFill>
                <a:latin typeface="Rubik"/>
                <a:cs typeface="Rubik"/>
              </a:rPr>
              <a:t>sit</a:t>
            </a:r>
            <a:r>
              <a:rPr lang="pt-PT" sz="2000" dirty="0">
                <a:solidFill>
                  <a:srgbClr val="0707F0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rgbClr val="0707F0"/>
                </a:solidFill>
                <a:latin typeface="Rubik"/>
                <a:cs typeface="Rubik"/>
              </a:rPr>
              <a:t>amet</a:t>
            </a:r>
            <a:r>
              <a:rPr lang="pt-PT" sz="2000" dirty="0">
                <a:solidFill>
                  <a:srgbClr val="0707F0"/>
                </a:solidFill>
                <a:latin typeface="Rubik"/>
                <a:cs typeface="Rubik"/>
              </a:rPr>
              <a:t>, </a:t>
            </a:r>
            <a:r>
              <a:rPr lang="pt-PT" sz="2000" dirty="0" err="1">
                <a:solidFill>
                  <a:srgbClr val="0707F0"/>
                </a:solidFill>
                <a:latin typeface="Rubik"/>
                <a:cs typeface="Rubik"/>
              </a:rPr>
              <a:t>consectetur</a:t>
            </a:r>
            <a:r>
              <a:rPr lang="pt-PT" sz="2000" dirty="0">
                <a:solidFill>
                  <a:srgbClr val="0707F0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rgbClr val="0707F0"/>
                </a:solidFill>
                <a:latin typeface="Rubik"/>
                <a:cs typeface="Rubik"/>
              </a:rPr>
              <a:t>adipiscing</a:t>
            </a:r>
            <a:r>
              <a:rPr lang="pt-PT" sz="2000" dirty="0">
                <a:solidFill>
                  <a:srgbClr val="0707F0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rgbClr val="0707F0"/>
                </a:solidFill>
                <a:latin typeface="Rubik"/>
                <a:cs typeface="Rubik"/>
              </a:rPr>
              <a:t>elit</a:t>
            </a:r>
            <a:r>
              <a:rPr lang="pt-PT" sz="2000" dirty="0">
                <a:solidFill>
                  <a:srgbClr val="0707F0"/>
                </a:solidFill>
                <a:latin typeface="Rubik"/>
                <a:cs typeface="Rubik"/>
              </a:rPr>
              <a:t>. </a:t>
            </a:r>
            <a:r>
              <a:rPr lang="pt-PT" sz="2000" dirty="0" err="1">
                <a:solidFill>
                  <a:srgbClr val="0707F0"/>
                </a:solidFill>
                <a:latin typeface="Rubik"/>
                <a:cs typeface="Rubik"/>
              </a:rPr>
              <a:t>Vestibulum</a:t>
            </a:r>
            <a:r>
              <a:rPr lang="pt-PT" sz="2000" dirty="0">
                <a:solidFill>
                  <a:srgbClr val="0707F0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rgbClr val="0707F0"/>
                </a:solidFill>
                <a:latin typeface="Rubik"/>
                <a:cs typeface="Rubik"/>
              </a:rPr>
              <a:t>auctor</a:t>
            </a:r>
            <a:r>
              <a:rPr lang="pt-PT" sz="2000" dirty="0">
                <a:solidFill>
                  <a:srgbClr val="0707F0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rgbClr val="0707F0"/>
                </a:solidFill>
                <a:latin typeface="Rubik"/>
                <a:cs typeface="Rubik"/>
              </a:rPr>
              <a:t>mattis</a:t>
            </a:r>
            <a:r>
              <a:rPr lang="pt-PT" sz="2000" dirty="0">
                <a:solidFill>
                  <a:srgbClr val="0707F0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rgbClr val="0707F0"/>
                </a:solidFill>
                <a:latin typeface="Rubik"/>
                <a:cs typeface="Rubik"/>
              </a:rPr>
              <a:t>fermentum</a:t>
            </a:r>
            <a:r>
              <a:rPr lang="pt-PT" sz="2000" dirty="0">
                <a:solidFill>
                  <a:srgbClr val="0707F0"/>
                </a:solidFill>
                <a:latin typeface="Rubik"/>
                <a:cs typeface="Rubik"/>
              </a:rPr>
              <a:t>. </a:t>
            </a:r>
            <a:r>
              <a:rPr lang="pt-PT" sz="2000" dirty="0" err="1">
                <a:solidFill>
                  <a:srgbClr val="0707F0"/>
                </a:solidFill>
                <a:latin typeface="Rubik"/>
                <a:cs typeface="Rubik"/>
              </a:rPr>
              <a:t>Nam</a:t>
            </a:r>
            <a:r>
              <a:rPr lang="pt-PT" sz="2000" dirty="0">
                <a:solidFill>
                  <a:srgbClr val="0707F0"/>
                </a:solidFill>
                <a:latin typeface="Rubik"/>
                <a:cs typeface="Rubik"/>
              </a:rPr>
              <a:t> non </a:t>
            </a:r>
            <a:r>
              <a:rPr lang="pt-PT" sz="2000" dirty="0" err="1">
                <a:solidFill>
                  <a:srgbClr val="0707F0"/>
                </a:solidFill>
                <a:latin typeface="Rubik"/>
                <a:cs typeface="Rubik"/>
              </a:rPr>
              <a:t>sapien</a:t>
            </a:r>
            <a:r>
              <a:rPr lang="pt-PT" sz="2000" dirty="0">
                <a:solidFill>
                  <a:srgbClr val="0707F0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rgbClr val="0707F0"/>
                </a:solidFill>
                <a:latin typeface="Rubik"/>
                <a:cs typeface="Rubik"/>
              </a:rPr>
              <a:t>sapien</a:t>
            </a:r>
            <a:r>
              <a:rPr lang="pt-PT" sz="2000" dirty="0">
                <a:solidFill>
                  <a:srgbClr val="0707F0"/>
                </a:solidFill>
                <a:latin typeface="Rubik"/>
                <a:cs typeface="Rubik"/>
              </a:rPr>
              <a:t>. </a:t>
            </a:r>
            <a:r>
              <a:rPr lang="pt-PT" sz="2000" dirty="0" err="1">
                <a:solidFill>
                  <a:srgbClr val="0707F0"/>
                </a:solidFill>
                <a:latin typeface="Rubik"/>
                <a:cs typeface="Rubik"/>
              </a:rPr>
              <a:t>Proin</a:t>
            </a:r>
            <a:r>
              <a:rPr lang="pt-PT" sz="2000" dirty="0">
                <a:solidFill>
                  <a:srgbClr val="0707F0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rgbClr val="0707F0"/>
                </a:solidFill>
                <a:latin typeface="Rubik"/>
                <a:cs typeface="Rubik"/>
              </a:rPr>
              <a:t>dapibus</a:t>
            </a:r>
            <a:r>
              <a:rPr lang="pt-PT" sz="2000" dirty="0">
                <a:solidFill>
                  <a:srgbClr val="0707F0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rgbClr val="0707F0"/>
                </a:solidFill>
                <a:latin typeface="Rubik"/>
                <a:cs typeface="Rubik"/>
              </a:rPr>
              <a:t>rhoncus</a:t>
            </a:r>
            <a:r>
              <a:rPr lang="pt-PT" sz="2000" dirty="0">
                <a:solidFill>
                  <a:srgbClr val="0707F0"/>
                </a:solidFill>
                <a:latin typeface="Rubik"/>
                <a:cs typeface="Rubik"/>
              </a:rPr>
              <a:t> libero, vitae </a:t>
            </a:r>
            <a:r>
              <a:rPr lang="pt-PT" sz="2000" dirty="0" err="1">
                <a:solidFill>
                  <a:srgbClr val="0707F0"/>
                </a:solidFill>
                <a:latin typeface="Rubik"/>
                <a:cs typeface="Rubik"/>
              </a:rPr>
              <a:t>condimentum</a:t>
            </a:r>
            <a:r>
              <a:rPr lang="pt-PT" sz="2000" dirty="0">
                <a:solidFill>
                  <a:srgbClr val="0707F0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rgbClr val="0707F0"/>
                </a:solidFill>
                <a:latin typeface="Rubik"/>
                <a:cs typeface="Rubik"/>
              </a:rPr>
              <a:t>risus</a:t>
            </a:r>
            <a:r>
              <a:rPr lang="pt-PT" sz="2000" dirty="0">
                <a:solidFill>
                  <a:srgbClr val="0707F0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rgbClr val="0707F0"/>
                </a:solidFill>
                <a:latin typeface="Rubik"/>
                <a:cs typeface="Rubik"/>
              </a:rPr>
              <a:t>lobortis</a:t>
            </a:r>
            <a:r>
              <a:rPr lang="pt-PT" sz="2000" dirty="0">
                <a:solidFill>
                  <a:srgbClr val="0707F0"/>
                </a:solidFill>
                <a:latin typeface="Rubik"/>
                <a:cs typeface="Rubik"/>
              </a:rPr>
              <a:t> id. </a:t>
            </a:r>
            <a:r>
              <a:rPr lang="pt-PT" sz="2000" dirty="0" err="1">
                <a:solidFill>
                  <a:srgbClr val="0707F0"/>
                </a:solidFill>
                <a:latin typeface="Rubik"/>
                <a:cs typeface="Rubik"/>
              </a:rPr>
              <a:t>Morbi</a:t>
            </a:r>
            <a:r>
              <a:rPr lang="pt-PT" sz="2000" dirty="0">
                <a:solidFill>
                  <a:srgbClr val="0707F0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rgbClr val="0707F0"/>
                </a:solidFill>
                <a:latin typeface="Rubik"/>
                <a:cs typeface="Rubik"/>
              </a:rPr>
              <a:t>pharetra</a:t>
            </a:r>
            <a:r>
              <a:rPr lang="pt-PT" sz="2000" dirty="0">
                <a:solidFill>
                  <a:srgbClr val="0707F0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rgbClr val="0707F0"/>
                </a:solidFill>
                <a:latin typeface="Rubik"/>
                <a:cs typeface="Rubik"/>
              </a:rPr>
              <a:t>lacus</a:t>
            </a:r>
            <a:r>
              <a:rPr lang="pt-PT" sz="2000" dirty="0">
                <a:solidFill>
                  <a:srgbClr val="0707F0"/>
                </a:solidFill>
                <a:latin typeface="Rubik"/>
                <a:cs typeface="Rubik"/>
              </a:rPr>
              <a:t> eu </a:t>
            </a:r>
            <a:r>
              <a:rPr lang="pt-PT" sz="2000" dirty="0" err="1">
                <a:solidFill>
                  <a:srgbClr val="0707F0"/>
                </a:solidFill>
                <a:latin typeface="Rubik"/>
                <a:cs typeface="Rubik"/>
              </a:rPr>
              <a:t>scelerisque</a:t>
            </a:r>
            <a:r>
              <a:rPr lang="pt-PT" sz="2000" dirty="0">
                <a:solidFill>
                  <a:srgbClr val="0707F0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rgbClr val="0707F0"/>
                </a:solidFill>
                <a:latin typeface="Rubik"/>
                <a:cs typeface="Rubik"/>
              </a:rPr>
              <a:t>auctor</a:t>
            </a:r>
            <a:r>
              <a:rPr lang="pt-PT" sz="2000" dirty="0">
                <a:solidFill>
                  <a:srgbClr val="0707F0"/>
                </a:solidFill>
                <a:latin typeface="Rubik"/>
                <a:cs typeface="Rubik"/>
              </a:rPr>
              <a:t>. </a:t>
            </a:r>
            <a:r>
              <a:rPr lang="pt-PT" sz="2000" dirty="0" err="1">
                <a:solidFill>
                  <a:srgbClr val="0707F0"/>
                </a:solidFill>
                <a:latin typeface="Rubik"/>
                <a:cs typeface="Rubik"/>
              </a:rPr>
              <a:t>Sed</a:t>
            </a:r>
            <a:r>
              <a:rPr lang="pt-PT" sz="2000" dirty="0">
                <a:solidFill>
                  <a:srgbClr val="0707F0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rgbClr val="0707F0"/>
                </a:solidFill>
                <a:latin typeface="Rubik"/>
                <a:cs typeface="Rubik"/>
              </a:rPr>
              <a:t>rutrum</a:t>
            </a:r>
            <a:r>
              <a:rPr lang="pt-PT" sz="2000" dirty="0">
                <a:solidFill>
                  <a:srgbClr val="0707F0"/>
                </a:solidFill>
                <a:latin typeface="Rubik"/>
                <a:cs typeface="Rubik"/>
              </a:rPr>
              <a:t> non libero quis </a:t>
            </a:r>
            <a:r>
              <a:rPr lang="pt-PT" sz="2000" dirty="0" err="1">
                <a:solidFill>
                  <a:srgbClr val="0707F0"/>
                </a:solidFill>
                <a:latin typeface="Rubik"/>
                <a:cs typeface="Rubik"/>
              </a:rPr>
              <a:t>tempor</a:t>
            </a:r>
            <a:r>
              <a:rPr lang="pt-PT" sz="2000" dirty="0">
                <a:solidFill>
                  <a:srgbClr val="0707F0"/>
                </a:solidFill>
                <a:latin typeface="Rubik"/>
                <a:cs typeface="Rubik"/>
              </a:rPr>
              <a:t>.</a:t>
            </a:r>
          </a:p>
          <a:p>
            <a:pPr marR="10916" algn="l">
              <a:lnSpc>
                <a:spcPts val="3000"/>
              </a:lnSpc>
            </a:pPr>
            <a:r>
              <a:rPr lang="pt-PT" sz="2000" dirty="0" err="1">
                <a:solidFill>
                  <a:srgbClr val="0707F0"/>
                </a:solidFill>
                <a:latin typeface="Rubik"/>
                <a:cs typeface="Rubik"/>
              </a:rPr>
              <a:t>Lorem</a:t>
            </a:r>
            <a:r>
              <a:rPr lang="pt-PT" sz="2000" dirty="0">
                <a:solidFill>
                  <a:srgbClr val="0707F0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rgbClr val="0707F0"/>
                </a:solidFill>
                <a:latin typeface="Rubik"/>
                <a:cs typeface="Rubik"/>
              </a:rPr>
              <a:t>ipsum</a:t>
            </a:r>
            <a:r>
              <a:rPr lang="pt-PT" sz="2000" dirty="0">
                <a:solidFill>
                  <a:srgbClr val="0707F0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rgbClr val="0707F0"/>
                </a:solidFill>
                <a:latin typeface="Rubik"/>
                <a:cs typeface="Rubik"/>
              </a:rPr>
              <a:t>dolor</a:t>
            </a:r>
            <a:r>
              <a:rPr lang="pt-PT" sz="2000" dirty="0">
                <a:solidFill>
                  <a:srgbClr val="0707F0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rgbClr val="0707F0"/>
                </a:solidFill>
                <a:latin typeface="Rubik"/>
                <a:cs typeface="Rubik"/>
              </a:rPr>
              <a:t>sit</a:t>
            </a:r>
            <a:r>
              <a:rPr lang="pt-PT" sz="2000" dirty="0">
                <a:solidFill>
                  <a:srgbClr val="0707F0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rgbClr val="0707F0"/>
                </a:solidFill>
                <a:latin typeface="Rubik"/>
                <a:cs typeface="Rubik"/>
              </a:rPr>
              <a:t>amet</a:t>
            </a:r>
            <a:r>
              <a:rPr lang="pt-PT" sz="2000" dirty="0">
                <a:solidFill>
                  <a:srgbClr val="0707F0"/>
                </a:solidFill>
                <a:latin typeface="Rubik"/>
                <a:cs typeface="Rubik"/>
              </a:rPr>
              <a:t>, </a:t>
            </a:r>
            <a:r>
              <a:rPr lang="pt-PT" sz="2000" dirty="0" err="1">
                <a:solidFill>
                  <a:srgbClr val="0707F0"/>
                </a:solidFill>
                <a:latin typeface="Rubik"/>
                <a:cs typeface="Rubik"/>
              </a:rPr>
              <a:t>consectetur</a:t>
            </a:r>
            <a:r>
              <a:rPr lang="pt-PT" sz="2000" dirty="0">
                <a:solidFill>
                  <a:srgbClr val="0707F0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rgbClr val="0707F0"/>
                </a:solidFill>
                <a:latin typeface="Rubik"/>
                <a:cs typeface="Rubik"/>
              </a:rPr>
              <a:t>adipiscing</a:t>
            </a:r>
            <a:r>
              <a:rPr lang="pt-PT" sz="2000" dirty="0">
                <a:solidFill>
                  <a:srgbClr val="0707F0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rgbClr val="0707F0"/>
                </a:solidFill>
                <a:latin typeface="Rubik"/>
                <a:cs typeface="Rubik"/>
              </a:rPr>
              <a:t>elit</a:t>
            </a:r>
            <a:r>
              <a:rPr lang="pt-PT" sz="2000" dirty="0">
                <a:solidFill>
                  <a:srgbClr val="0707F0"/>
                </a:solidFill>
                <a:latin typeface="Rubik"/>
                <a:cs typeface="Rubik"/>
              </a:rPr>
              <a:t>. </a:t>
            </a:r>
            <a:r>
              <a:rPr lang="pt-PT" sz="2000" dirty="0" err="1">
                <a:solidFill>
                  <a:srgbClr val="0707F0"/>
                </a:solidFill>
                <a:latin typeface="Rubik"/>
                <a:cs typeface="Rubik"/>
              </a:rPr>
              <a:t>Vestibulum</a:t>
            </a:r>
            <a:r>
              <a:rPr lang="pt-PT" sz="2000" dirty="0">
                <a:solidFill>
                  <a:srgbClr val="0707F0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rgbClr val="0707F0"/>
                </a:solidFill>
                <a:latin typeface="Rubik"/>
                <a:cs typeface="Rubik"/>
              </a:rPr>
              <a:t>auctor</a:t>
            </a:r>
            <a:r>
              <a:rPr lang="pt-PT" sz="2000" dirty="0">
                <a:solidFill>
                  <a:srgbClr val="0707F0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rgbClr val="0707F0"/>
                </a:solidFill>
                <a:latin typeface="Rubik"/>
                <a:cs typeface="Rubik"/>
              </a:rPr>
              <a:t>mattis</a:t>
            </a:r>
            <a:r>
              <a:rPr lang="pt-PT" sz="2000" dirty="0">
                <a:solidFill>
                  <a:srgbClr val="0707F0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rgbClr val="0707F0"/>
                </a:solidFill>
                <a:latin typeface="Rubik"/>
                <a:cs typeface="Rubik"/>
              </a:rPr>
              <a:t>fermentum</a:t>
            </a:r>
            <a:r>
              <a:rPr lang="pt-PT" sz="2000" dirty="0">
                <a:solidFill>
                  <a:srgbClr val="0707F0"/>
                </a:solidFill>
                <a:latin typeface="Rubik"/>
                <a:cs typeface="Rubik"/>
              </a:rPr>
              <a:t>. </a:t>
            </a:r>
            <a:r>
              <a:rPr lang="pt-PT" sz="2000" dirty="0" err="1">
                <a:solidFill>
                  <a:srgbClr val="0707F0"/>
                </a:solidFill>
                <a:latin typeface="Rubik"/>
                <a:cs typeface="Rubik"/>
              </a:rPr>
              <a:t>Nam</a:t>
            </a:r>
            <a:r>
              <a:rPr lang="pt-PT" sz="2000" dirty="0">
                <a:solidFill>
                  <a:srgbClr val="0707F0"/>
                </a:solidFill>
                <a:latin typeface="Rubik"/>
                <a:cs typeface="Rubik"/>
              </a:rPr>
              <a:t> non </a:t>
            </a:r>
            <a:r>
              <a:rPr lang="pt-PT" sz="2000" dirty="0" err="1">
                <a:solidFill>
                  <a:srgbClr val="0707F0"/>
                </a:solidFill>
                <a:latin typeface="Rubik"/>
                <a:cs typeface="Rubik"/>
              </a:rPr>
              <a:t>sapien</a:t>
            </a:r>
            <a:r>
              <a:rPr lang="pt-PT" sz="2000" dirty="0">
                <a:solidFill>
                  <a:srgbClr val="0707F0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rgbClr val="0707F0"/>
                </a:solidFill>
                <a:latin typeface="Rubik"/>
                <a:cs typeface="Rubik"/>
              </a:rPr>
              <a:t>sapien</a:t>
            </a:r>
            <a:r>
              <a:rPr lang="pt-PT" sz="2000" dirty="0">
                <a:solidFill>
                  <a:srgbClr val="0707F0"/>
                </a:solidFill>
                <a:latin typeface="Rubik"/>
                <a:cs typeface="Rubik"/>
              </a:rPr>
              <a:t>. </a:t>
            </a:r>
            <a:r>
              <a:rPr lang="pt-PT" sz="2000" dirty="0" err="1">
                <a:solidFill>
                  <a:srgbClr val="0707F0"/>
                </a:solidFill>
                <a:latin typeface="Rubik"/>
                <a:cs typeface="Rubik"/>
              </a:rPr>
              <a:t>Proin</a:t>
            </a:r>
            <a:r>
              <a:rPr lang="pt-PT" sz="2000" dirty="0">
                <a:solidFill>
                  <a:srgbClr val="0707F0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rgbClr val="0707F0"/>
                </a:solidFill>
                <a:latin typeface="Rubik"/>
                <a:cs typeface="Rubik"/>
              </a:rPr>
              <a:t>dapibus</a:t>
            </a:r>
            <a:r>
              <a:rPr lang="pt-PT" sz="2000" dirty="0">
                <a:solidFill>
                  <a:srgbClr val="0707F0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rgbClr val="0707F0"/>
                </a:solidFill>
                <a:latin typeface="Rubik"/>
                <a:cs typeface="Rubik"/>
              </a:rPr>
              <a:t>rhoncus</a:t>
            </a:r>
            <a:r>
              <a:rPr lang="pt-PT" sz="2000" dirty="0">
                <a:solidFill>
                  <a:srgbClr val="0707F0"/>
                </a:solidFill>
                <a:latin typeface="Rubik"/>
                <a:cs typeface="Rubik"/>
              </a:rPr>
              <a:t> libero, vitae </a:t>
            </a:r>
            <a:r>
              <a:rPr lang="pt-PT" sz="2000" dirty="0" err="1">
                <a:solidFill>
                  <a:srgbClr val="0707F0"/>
                </a:solidFill>
                <a:latin typeface="Rubik"/>
                <a:cs typeface="Rubik"/>
              </a:rPr>
              <a:t>condimentum</a:t>
            </a:r>
            <a:r>
              <a:rPr lang="pt-PT" sz="2000" dirty="0">
                <a:solidFill>
                  <a:srgbClr val="0707F0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rgbClr val="0707F0"/>
                </a:solidFill>
                <a:latin typeface="Rubik"/>
                <a:cs typeface="Rubik"/>
              </a:rPr>
              <a:t>risus</a:t>
            </a:r>
            <a:r>
              <a:rPr lang="pt-PT" sz="2000" dirty="0">
                <a:solidFill>
                  <a:srgbClr val="0707F0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rgbClr val="0707F0"/>
                </a:solidFill>
                <a:latin typeface="Rubik"/>
                <a:cs typeface="Rubik"/>
              </a:rPr>
              <a:t>lobortis</a:t>
            </a:r>
            <a:r>
              <a:rPr lang="pt-PT" sz="2000" dirty="0">
                <a:solidFill>
                  <a:srgbClr val="0707F0"/>
                </a:solidFill>
                <a:latin typeface="Rubik"/>
                <a:cs typeface="Rubik"/>
              </a:rPr>
              <a:t> id. </a:t>
            </a:r>
            <a:r>
              <a:rPr lang="pt-PT" sz="2000" dirty="0" err="1">
                <a:solidFill>
                  <a:srgbClr val="0707F0"/>
                </a:solidFill>
                <a:latin typeface="Rubik"/>
                <a:cs typeface="Rubik"/>
              </a:rPr>
              <a:t>Morbi</a:t>
            </a:r>
            <a:r>
              <a:rPr lang="pt-PT" sz="2000" dirty="0">
                <a:solidFill>
                  <a:srgbClr val="0707F0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rgbClr val="0707F0"/>
                </a:solidFill>
                <a:latin typeface="Rubik"/>
                <a:cs typeface="Rubik"/>
              </a:rPr>
              <a:t>pharetra</a:t>
            </a:r>
            <a:r>
              <a:rPr lang="pt-PT" sz="2000" dirty="0">
                <a:solidFill>
                  <a:srgbClr val="0707F0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rgbClr val="0707F0"/>
                </a:solidFill>
                <a:latin typeface="Rubik"/>
                <a:cs typeface="Rubik"/>
              </a:rPr>
              <a:t>lacus</a:t>
            </a:r>
            <a:r>
              <a:rPr lang="pt-PT" sz="2000" dirty="0">
                <a:solidFill>
                  <a:srgbClr val="0707F0"/>
                </a:solidFill>
                <a:latin typeface="Rubik"/>
                <a:cs typeface="Rubik"/>
              </a:rPr>
              <a:t> eu </a:t>
            </a:r>
            <a:r>
              <a:rPr lang="pt-PT" sz="2000" dirty="0" err="1">
                <a:solidFill>
                  <a:srgbClr val="0707F0"/>
                </a:solidFill>
                <a:latin typeface="Rubik"/>
                <a:cs typeface="Rubik"/>
              </a:rPr>
              <a:t>scelerisque</a:t>
            </a:r>
            <a:r>
              <a:rPr lang="pt-PT" sz="2000" dirty="0">
                <a:solidFill>
                  <a:srgbClr val="0707F0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rgbClr val="0707F0"/>
                </a:solidFill>
                <a:latin typeface="Rubik"/>
                <a:cs typeface="Rubik"/>
              </a:rPr>
              <a:t>auctor</a:t>
            </a:r>
            <a:r>
              <a:rPr lang="pt-PT" sz="2000" dirty="0">
                <a:solidFill>
                  <a:srgbClr val="0707F0"/>
                </a:solidFill>
                <a:latin typeface="Rubik"/>
                <a:cs typeface="Rubik"/>
              </a:rPr>
              <a:t>. </a:t>
            </a:r>
            <a:r>
              <a:rPr lang="pt-PT" sz="2000" dirty="0" err="1">
                <a:solidFill>
                  <a:srgbClr val="0707F0"/>
                </a:solidFill>
                <a:latin typeface="Rubik"/>
                <a:cs typeface="Rubik"/>
              </a:rPr>
              <a:t>Sed</a:t>
            </a:r>
            <a:r>
              <a:rPr lang="pt-PT" sz="2000" dirty="0">
                <a:solidFill>
                  <a:srgbClr val="0707F0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rgbClr val="0707F0"/>
                </a:solidFill>
                <a:latin typeface="Rubik"/>
                <a:cs typeface="Rubik"/>
              </a:rPr>
              <a:t>rutrum</a:t>
            </a:r>
            <a:r>
              <a:rPr lang="pt-PT" sz="2000" dirty="0">
                <a:solidFill>
                  <a:srgbClr val="0707F0"/>
                </a:solidFill>
                <a:latin typeface="Rubik"/>
                <a:cs typeface="Rubik"/>
              </a:rPr>
              <a:t> non libero quis </a:t>
            </a:r>
            <a:r>
              <a:rPr lang="pt-PT" sz="2000" dirty="0" err="1">
                <a:solidFill>
                  <a:srgbClr val="0707F0"/>
                </a:solidFill>
                <a:latin typeface="Rubik"/>
                <a:cs typeface="Rubik"/>
              </a:rPr>
              <a:t>tempor</a:t>
            </a:r>
            <a:r>
              <a:rPr lang="pt-PT" sz="2000" dirty="0">
                <a:solidFill>
                  <a:srgbClr val="0707F0"/>
                </a:solidFill>
                <a:latin typeface="Rubik"/>
                <a:cs typeface="Rubik"/>
              </a:rPr>
              <a:t>. </a:t>
            </a:r>
            <a:r>
              <a:rPr lang="pt-PT" sz="2000" dirty="0" err="1">
                <a:solidFill>
                  <a:srgbClr val="0707F0"/>
                </a:solidFill>
                <a:latin typeface="Rubik"/>
                <a:cs typeface="Rubik"/>
              </a:rPr>
              <a:t>Lorem</a:t>
            </a:r>
            <a:r>
              <a:rPr lang="pt-PT" sz="2000" dirty="0">
                <a:solidFill>
                  <a:srgbClr val="0707F0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rgbClr val="0707F0"/>
                </a:solidFill>
                <a:latin typeface="Rubik"/>
                <a:cs typeface="Rubik"/>
              </a:rPr>
              <a:t>ipsum</a:t>
            </a:r>
            <a:r>
              <a:rPr lang="pt-PT" sz="2000" dirty="0">
                <a:solidFill>
                  <a:srgbClr val="0707F0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rgbClr val="0707F0"/>
                </a:solidFill>
                <a:latin typeface="Rubik"/>
                <a:cs typeface="Rubik"/>
              </a:rPr>
              <a:t>dolor</a:t>
            </a:r>
            <a:r>
              <a:rPr lang="pt-PT" sz="2000" dirty="0">
                <a:solidFill>
                  <a:srgbClr val="0707F0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rgbClr val="0707F0"/>
                </a:solidFill>
                <a:latin typeface="Rubik"/>
                <a:cs typeface="Rubik"/>
              </a:rPr>
              <a:t>sit</a:t>
            </a:r>
            <a:r>
              <a:rPr lang="pt-PT" sz="2000" dirty="0">
                <a:solidFill>
                  <a:srgbClr val="0707F0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rgbClr val="0707F0"/>
                </a:solidFill>
                <a:latin typeface="Rubik"/>
                <a:cs typeface="Rubik"/>
              </a:rPr>
              <a:t>amet</a:t>
            </a:r>
            <a:r>
              <a:rPr lang="pt-PT" sz="2000" dirty="0">
                <a:solidFill>
                  <a:srgbClr val="0707F0"/>
                </a:solidFill>
                <a:latin typeface="Rubik"/>
                <a:cs typeface="Rubik"/>
              </a:rPr>
              <a:t>, </a:t>
            </a:r>
            <a:r>
              <a:rPr lang="pt-PT" sz="2000" dirty="0" err="1">
                <a:solidFill>
                  <a:srgbClr val="0707F0"/>
                </a:solidFill>
                <a:latin typeface="Rubik"/>
                <a:cs typeface="Rubik"/>
              </a:rPr>
              <a:t>consectetur</a:t>
            </a:r>
            <a:r>
              <a:rPr lang="pt-PT" sz="2000" dirty="0">
                <a:solidFill>
                  <a:srgbClr val="0707F0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rgbClr val="0707F0"/>
                </a:solidFill>
                <a:latin typeface="Rubik"/>
                <a:cs typeface="Rubik"/>
              </a:rPr>
              <a:t>adipiscing</a:t>
            </a:r>
            <a:r>
              <a:rPr lang="pt-PT" sz="2000" dirty="0">
                <a:solidFill>
                  <a:srgbClr val="0707F0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rgbClr val="0707F0"/>
                </a:solidFill>
                <a:latin typeface="Rubik"/>
                <a:cs typeface="Rubik"/>
              </a:rPr>
              <a:t>elit</a:t>
            </a:r>
            <a:r>
              <a:rPr lang="pt-PT" sz="2000" dirty="0">
                <a:solidFill>
                  <a:srgbClr val="0707F0"/>
                </a:solidFill>
                <a:latin typeface="Rubik"/>
                <a:cs typeface="Rubik"/>
              </a:rPr>
              <a:t>. </a:t>
            </a:r>
            <a:r>
              <a:rPr lang="pt-PT" sz="2000" dirty="0" err="1">
                <a:solidFill>
                  <a:srgbClr val="0707F0"/>
                </a:solidFill>
                <a:latin typeface="Rubik"/>
                <a:cs typeface="Rubik"/>
              </a:rPr>
              <a:t>Vestibulum</a:t>
            </a:r>
            <a:r>
              <a:rPr lang="pt-PT" sz="2000" dirty="0">
                <a:solidFill>
                  <a:srgbClr val="0707F0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rgbClr val="0707F0"/>
                </a:solidFill>
                <a:latin typeface="Rubik"/>
                <a:cs typeface="Rubik"/>
              </a:rPr>
              <a:t>auctor</a:t>
            </a:r>
            <a:r>
              <a:rPr lang="pt-PT" sz="2000" dirty="0">
                <a:solidFill>
                  <a:srgbClr val="0707F0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rgbClr val="0707F0"/>
                </a:solidFill>
                <a:latin typeface="Rubik"/>
                <a:cs typeface="Rubik"/>
              </a:rPr>
              <a:t>mattis</a:t>
            </a:r>
            <a:r>
              <a:rPr lang="pt-PT" sz="2000" dirty="0">
                <a:solidFill>
                  <a:srgbClr val="0707F0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rgbClr val="0707F0"/>
                </a:solidFill>
                <a:latin typeface="Rubik"/>
                <a:cs typeface="Rubik"/>
              </a:rPr>
              <a:t>fermentum</a:t>
            </a:r>
            <a:r>
              <a:rPr lang="pt-PT" sz="2000" dirty="0">
                <a:solidFill>
                  <a:srgbClr val="0707F0"/>
                </a:solidFill>
                <a:latin typeface="Rubik"/>
                <a:cs typeface="Rubik"/>
              </a:rPr>
              <a:t>. </a:t>
            </a:r>
            <a:r>
              <a:rPr lang="pt-PT" sz="2000" dirty="0" err="1">
                <a:solidFill>
                  <a:srgbClr val="0707F0"/>
                </a:solidFill>
                <a:latin typeface="Rubik"/>
                <a:cs typeface="Rubik"/>
              </a:rPr>
              <a:t>Nam</a:t>
            </a:r>
            <a:r>
              <a:rPr lang="pt-PT" sz="2000" dirty="0">
                <a:solidFill>
                  <a:srgbClr val="0707F0"/>
                </a:solidFill>
                <a:latin typeface="Rubik"/>
                <a:cs typeface="Rubik"/>
              </a:rPr>
              <a:t> non </a:t>
            </a:r>
            <a:r>
              <a:rPr lang="pt-PT" sz="2000" dirty="0" err="1">
                <a:solidFill>
                  <a:srgbClr val="0707F0"/>
                </a:solidFill>
                <a:latin typeface="Rubik"/>
                <a:cs typeface="Rubik"/>
              </a:rPr>
              <a:t>sapien</a:t>
            </a:r>
            <a:r>
              <a:rPr lang="pt-PT" sz="2000" dirty="0">
                <a:solidFill>
                  <a:srgbClr val="0707F0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rgbClr val="0707F0"/>
                </a:solidFill>
                <a:latin typeface="Rubik"/>
                <a:cs typeface="Rubik"/>
              </a:rPr>
              <a:t>sapien</a:t>
            </a:r>
            <a:r>
              <a:rPr lang="pt-PT" sz="2000" dirty="0">
                <a:solidFill>
                  <a:srgbClr val="0707F0"/>
                </a:solidFill>
                <a:latin typeface="Rubik"/>
                <a:cs typeface="Rubik"/>
              </a:rPr>
              <a:t>. </a:t>
            </a:r>
            <a:endParaRPr lang="pt-PT" sz="2000" dirty="0">
              <a:latin typeface="Rubik"/>
              <a:cs typeface="Rubik"/>
            </a:endParaRPr>
          </a:p>
        </p:txBody>
      </p:sp>
      <p:sp>
        <p:nvSpPr>
          <p:cNvPr id="29" name="object 6">
            <a:extLst>
              <a:ext uri="{FF2B5EF4-FFF2-40B4-BE49-F238E27FC236}">
                <a16:creationId xmlns:a16="http://schemas.microsoft.com/office/drawing/2014/main" id="{31B7F319-DAB9-270D-ECF4-04F3D2E6AE59}"/>
              </a:ext>
            </a:extLst>
          </p:cNvPr>
          <p:cNvSpPr txBox="1">
            <a:spLocks/>
          </p:cNvSpPr>
          <p:nvPr/>
        </p:nvSpPr>
        <p:spPr>
          <a:xfrm>
            <a:off x="1800001" y="10218249"/>
            <a:ext cx="11754000" cy="1349850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0">
              <a:defRPr>
                <a:latin typeface="+mn-lt"/>
                <a:ea typeface="+mn-ea"/>
                <a:cs typeface="+mn-cs"/>
              </a:defRPr>
            </a:lvl1pPr>
            <a:lvl2pPr marL="982431">
              <a:defRPr>
                <a:latin typeface="+mn-lt"/>
                <a:ea typeface="+mn-ea"/>
                <a:cs typeface="+mn-cs"/>
              </a:defRPr>
            </a:lvl2pPr>
            <a:lvl3pPr marL="1964863">
              <a:defRPr>
                <a:latin typeface="+mn-lt"/>
                <a:ea typeface="+mn-ea"/>
                <a:cs typeface="+mn-cs"/>
              </a:defRPr>
            </a:lvl3pPr>
            <a:lvl4pPr marL="2947294">
              <a:defRPr>
                <a:latin typeface="+mn-lt"/>
                <a:ea typeface="+mn-ea"/>
                <a:cs typeface="+mn-cs"/>
              </a:defRPr>
            </a:lvl4pPr>
            <a:lvl5pPr marL="3929725">
              <a:defRPr>
                <a:latin typeface="+mn-lt"/>
                <a:ea typeface="+mn-ea"/>
                <a:cs typeface="+mn-cs"/>
              </a:defRPr>
            </a:lvl5pPr>
            <a:lvl6pPr marL="4912157">
              <a:defRPr>
                <a:latin typeface="+mn-lt"/>
                <a:ea typeface="+mn-ea"/>
                <a:cs typeface="+mn-cs"/>
              </a:defRPr>
            </a:lvl6pPr>
            <a:lvl7pPr marL="5894588">
              <a:defRPr>
                <a:latin typeface="+mn-lt"/>
                <a:ea typeface="+mn-ea"/>
                <a:cs typeface="+mn-cs"/>
              </a:defRPr>
            </a:lvl7pPr>
            <a:lvl8pPr marL="6877020">
              <a:defRPr>
                <a:latin typeface="+mn-lt"/>
                <a:ea typeface="+mn-ea"/>
                <a:cs typeface="+mn-cs"/>
              </a:defRPr>
            </a:lvl8pPr>
            <a:lvl9pPr marL="7859451">
              <a:defRPr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ts val="4400"/>
              </a:lnSpc>
              <a:spcBef>
                <a:spcPts val="999"/>
              </a:spcBef>
            </a:pPr>
            <a:r>
              <a:rPr lang="pt-PT" sz="3000" b="1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—</a:t>
            </a:r>
            <a:r>
              <a:rPr lang="pt-PT" sz="3000" b="1" spc="43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1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SECTION</a:t>
            </a:r>
            <a:r>
              <a:rPr lang="pt-PT" sz="3000" b="1" spc="-21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TITLE</a:t>
            </a:r>
          </a:p>
          <a:p>
            <a:pPr marR="297458" algn="l">
              <a:lnSpc>
                <a:spcPts val="4400"/>
              </a:lnSpc>
              <a:spcBef>
                <a:spcPts val="11"/>
              </a:spcBef>
            </a:pPr>
            <a:r>
              <a:rPr lang="pt-PT" sz="300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Lorem</a:t>
            </a:r>
            <a:r>
              <a:rPr lang="pt-PT" sz="300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ipsum</a:t>
            </a:r>
            <a:r>
              <a:rPr lang="pt-PT" sz="300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dolor</a:t>
            </a:r>
            <a:r>
              <a:rPr lang="pt-PT" sz="300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sit</a:t>
            </a:r>
            <a:r>
              <a:rPr lang="pt-PT" sz="300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amet</a:t>
            </a:r>
            <a:r>
              <a:rPr lang="pt-PT" sz="300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, </a:t>
            </a:r>
            <a:r>
              <a:rPr lang="pt-PT" sz="300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consectetur</a:t>
            </a:r>
            <a:r>
              <a:rPr lang="pt-PT" sz="300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adipiscing</a:t>
            </a:r>
            <a:r>
              <a:rPr lang="pt-PT" sz="300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elit</a:t>
            </a:r>
            <a:r>
              <a:rPr lang="pt-PT" sz="300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. </a:t>
            </a:r>
            <a:r>
              <a:rPr lang="pt-PT" sz="300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Vestibulum</a:t>
            </a:r>
            <a:r>
              <a:rPr lang="pt-PT" sz="300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auctor</a:t>
            </a:r>
            <a:r>
              <a:rPr lang="pt-PT" sz="300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mattis</a:t>
            </a:r>
            <a:r>
              <a:rPr lang="pt-PT" sz="300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fermentum</a:t>
            </a:r>
            <a:r>
              <a:rPr lang="pt-PT" sz="300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. </a:t>
            </a:r>
            <a:r>
              <a:rPr lang="pt-PT" sz="300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Nam</a:t>
            </a:r>
            <a:r>
              <a:rPr lang="pt-PT" sz="300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non </a:t>
            </a:r>
            <a:r>
              <a:rPr lang="pt-PT" sz="300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sapien</a:t>
            </a:r>
            <a:r>
              <a:rPr lang="pt-PT" sz="300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sapien</a:t>
            </a:r>
            <a:r>
              <a:rPr lang="pt-PT" sz="300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. </a:t>
            </a:r>
            <a:r>
              <a:rPr lang="pt-PT" sz="300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Proin</a:t>
            </a:r>
            <a:r>
              <a:rPr lang="pt-PT" sz="300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dapibus</a:t>
            </a:r>
            <a:r>
              <a:rPr lang="pt-PT" sz="300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rhoncus</a:t>
            </a:r>
            <a:r>
              <a:rPr lang="pt-PT" sz="300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libero, vitae </a:t>
            </a:r>
            <a:r>
              <a:rPr lang="pt-PT" sz="300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condimentum</a:t>
            </a:r>
            <a:r>
              <a:rPr lang="pt-PT" sz="300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risus</a:t>
            </a:r>
            <a:r>
              <a:rPr lang="pt-PT" sz="300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lobortis</a:t>
            </a:r>
            <a:r>
              <a:rPr lang="pt-PT" sz="300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id. </a:t>
            </a:r>
            <a:r>
              <a:rPr lang="pt-PT" sz="300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Morbi</a:t>
            </a:r>
            <a:r>
              <a:rPr lang="pt-PT" sz="300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pharetra</a:t>
            </a:r>
            <a:r>
              <a:rPr lang="pt-PT" sz="300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lacus</a:t>
            </a:r>
            <a:r>
              <a:rPr lang="pt-PT" sz="300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eu </a:t>
            </a:r>
            <a:r>
              <a:rPr lang="pt-PT" sz="300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scelerisque</a:t>
            </a:r>
            <a:r>
              <a:rPr lang="pt-PT" sz="300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auctor</a:t>
            </a:r>
            <a:r>
              <a:rPr lang="pt-PT" sz="300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. </a:t>
            </a:r>
            <a:r>
              <a:rPr lang="pt-PT" sz="300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Sed</a:t>
            </a:r>
            <a:r>
              <a:rPr lang="pt-PT" sz="300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rutrum</a:t>
            </a:r>
            <a:r>
              <a:rPr lang="pt-PT" sz="300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non libero quis </a:t>
            </a:r>
            <a:r>
              <a:rPr lang="pt-PT" sz="300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tempor</a:t>
            </a:r>
            <a:r>
              <a:rPr lang="pt-PT" sz="300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. </a:t>
            </a:r>
            <a:r>
              <a:rPr lang="pt-PT" sz="300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Aliquam</a:t>
            </a:r>
            <a:r>
              <a:rPr lang="pt-PT" sz="300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consectetur</a:t>
            </a:r>
            <a:r>
              <a:rPr lang="pt-PT" sz="300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arcu</a:t>
            </a:r>
            <a:r>
              <a:rPr lang="pt-PT" sz="300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at</a:t>
            </a:r>
            <a:r>
              <a:rPr lang="pt-PT" sz="300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nisi</a:t>
            </a:r>
            <a:r>
              <a:rPr lang="pt-PT" sz="300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lacinia</a:t>
            </a:r>
            <a:r>
              <a:rPr lang="pt-PT" sz="300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sagittis</a:t>
            </a:r>
            <a:r>
              <a:rPr lang="pt-PT" sz="300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. Ut </a:t>
            </a:r>
            <a:r>
              <a:rPr lang="pt-PT" sz="300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at</a:t>
            </a:r>
            <a:r>
              <a:rPr lang="pt-PT" sz="300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tellus</a:t>
            </a:r>
            <a:r>
              <a:rPr lang="pt-PT" sz="300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mi. </a:t>
            </a:r>
            <a:r>
              <a:rPr lang="pt-PT" sz="300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Maecenas</a:t>
            </a:r>
            <a:r>
              <a:rPr lang="pt-PT" sz="300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tristique</a:t>
            </a:r>
            <a:r>
              <a:rPr lang="pt-PT" sz="300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eros id odio </a:t>
            </a:r>
            <a:r>
              <a:rPr lang="pt-PT" sz="300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vulputate</a:t>
            </a:r>
            <a:r>
              <a:rPr lang="pt-PT" sz="300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, id </a:t>
            </a:r>
            <a:r>
              <a:rPr lang="pt-PT" sz="300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fermentum</a:t>
            </a:r>
            <a:r>
              <a:rPr lang="pt-PT" sz="300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urna </a:t>
            </a:r>
            <a:r>
              <a:rPr lang="pt-PT" sz="300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ornare</a:t>
            </a:r>
            <a:r>
              <a:rPr lang="pt-PT" sz="300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. </a:t>
            </a:r>
            <a:r>
              <a:rPr lang="pt-PT" sz="300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Nullam</a:t>
            </a:r>
            <a:r>
              <a:rPr lang="pt-PT" sz="300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non </a:t>
            </a:r>
            <a:r>
              <a:rPr lang="pt-PT" sz="300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orci</a:t>
            </a:r>
            <a:r>
              <a:rPr lang="pt-PT" sz="300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molestie</a:t>
            </a:r>
            <a:r>
              <a:rPr lang="pt-PT" sz="300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, pulvinar </a:t>
            </a:r>
            <a:r>
              <a:rPr lang="pt-PT" sz="300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risus</a:t>
            </a:r>
            <a:r>
              <a:rPr lang="pt-PT" sz="300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vel</a:t>
            </a:r>
            <a:r>
              <a:rPr lang="pt-PT" sz="300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, </a:t>
            </a:r>
            <a:r>
              <a:rPr lang="pt-PT" sz="300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cursus</a:t>
            </a:r>
            <a:r>
              <a:rPr lang="pt-PT" sz="300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justo. </a:t>
            </a:r>
            <a:r>
              <a:rPr lang="pt-PT" sz="300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Mauris</a:t>
            </a:r>
            <a:r>
              <a:rPr lang="pt-PT" sz="300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urna justo, </a:t>
            </a:r>
            <a:r>
              <a:rPr lang="pt-PT" sz="300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consequat</a:t>
            </a:r>
            <a:r>
              <a:rPr lang="pt-PT" sz="300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eu </a:t>
            </a:r>
            <a:r>
              <a:rPr lang="pt-PT" sz="300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rutrum</a:t>
            </a:r>
            <a:r>
              <a:rPr lang="pt-PT" sz="300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at</a:t>
            </a:r>
            <a:r>
              <a:rPr lang="pt-PT" sz="300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, </a:t>
            </a:r>
            <a:r>
              <a:rPr lang="pt-PT" sz="300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accumsan</a:t>
            </a:r>
            <a:r>
              <a:rPr lang="pt-PT" sz="300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eu </a:t>
            </a:r>
            <a:r>
              <a:rPr lang="pt-PT" sz="300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turpis</a:t>
            </a:r>
            <a:r>
              <a:rPr lang="pt-PT" sz="300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. </a:t>
            </a:r>
            <a:r>
              <a:rPr lang="pt-PT" sz="300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Morbi</a:t>
            </a:r>
            <a:r>
              <a:rPr lang="pt-PT" sz="300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vitae </a:t>
            </a:r>
            <a:r>
              <a:rPr lang="pt-PT" sz="300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dolor</a:t>
            </a:r>
            <a:r>
              <a:rPr lang="pt-PT" sz="300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sed</a:t>
            </a:r>
            <a:r>
              <a:rPr lang="pt-PT" sz="300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lectus</a:t>
            </a:r>
            <a:r>
              <a:rPr lang="pt-PT" sz="300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tempor</a:t>
            </a:r>
            <a:r>
              <a:rPr lang="pt-PT" sz="300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rhoncus</a:t>
            </a:r>
            <a:r>
              <a:rPr lang="pt-PT" sz="300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. </a:t>
            </a:r>
            <a:r>
              <a:rPr lang="pt-PT" sz="300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Praesent</a:t>
            </a:r>
            <a:r>
              <a:rPr lang="pt-PT" sz="300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eget</a:t>
            </a:r>
            <a:r>
              <a:rPr lang="pt-PT" sz="300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dui</a:t>
            </a:r>
            <a:r>
              <a:rPr lang="pt-PT" sz="300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eu justo </a:t>
            </a:r>
            <a:r>
              <a:rPr lang="pt-PT" sz="300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pellentesque</a:t>
            </a:r>
            <a:r>
              <a:rPr lang="pt-PT" sz="300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vehicula</a:t>
            </a:r>
            <a:r>
              <a:rPr lang="pt-PT" sz="300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eget</a:t>
            </a:r>
            <a:r>
              <a:rPr lang="pt-PT" sz="300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quis </a:t>
            </a:r>
            <a:r>
              <a:rPr lang="pt-PT" sz="300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lorem</a:t>
            </a:r>
            <a:r>
              <a:rPr lang="pt-PT" sz="300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. </a:t>
            </a:r>
            <a:r>
              <a:rPr lang="pt-PT" sz="300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Aliquam</a:t>
            </a:r>
            <a:r>
              <a:rPr lang="pt-PT" sz="300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auctor</a:t>
            </a:r>
            <a:r>
              <a:rPr lang="pt-PT" sz="300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neque</a:t>
            </a:r>
            <a:r>
              <a:rPr lang="pt-PT" sz="300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ac</a:t>
            </a:r>
            <a:r>
              <a:rPr lang="pt-PT" sz="300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nunc</a:t>
            </a:r>
            <a:r>
              <a:rPr lang="pt-PT" sz="300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iaculis</a:t>
            </a:r>
            <a:r>
              <a:rPr lang="pt-PT" sz="300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, </a:t>
            </a:r>
            <a:r>
              <a:rPr lang="pt-PT" sz="300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vel</a:t>
            </a:r>
            <a:r>
              <a:rPr lang="pt-PT" sz="300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posuere</a:t>
            </a:r>
            <a:r>
              <a:rPr lang="pt-PT" sz="300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dui</a:t>
            </a:r>
            <a:r>
              <a:rPr lang="pt-PT" sz="300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vulputate</a:t>
            </a:r>
            <a:r>
              <a:rPr lang="pt-PT" sz="300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. Ut </a:t>
            </a:r>
            <a:r>
              <a:rPr lang="pt-PT" sz="300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posuere</a:t>
            </a:r>
            <a:r>
              <a:rPr lang="pt-PT" sz="300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aliquam</a:t>
            </a:r>
            <a:r>
              <a:rPr lang="pt-PT" sz="300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nisl</a:t>
            </a:r>
            <a:r>
              <a:rPr lang="pt-PT" sz="300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, </a:t>
            </a:r>
            <a:r>
              <a:rPr lang="pt-PT" sz="300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et</a:t>
            </a:r>
            <a:r>
              <a:rPr lang="pt-PT" sz="300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pretium</a:t>
            </a:r>
            <a:r>
              <a:rPr lang="pt-PT" sz="300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urna pulvinar vitae. </a:t>
            </a:r>
            <a:r>
              <a:rPr lang="pt-PT" sz="300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Cras</a:t>
            </a:r>
            <a:r>
              <a:rPr lang="pt-PT" sz="300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eu </a:t>
            </a:r>
            <a:r>
              <a:rPr lang="pt-PT" sz="300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ornare</a:t>
            </a:r>
            <a:r>
              <a:rPr lang="pt-PT" sz="300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mi. </a:t>
            </a:r>
            <a:r>
              <a:rPr lang="pt-PT" sz="300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Lorem</a:t>
            </a:r>
            <a:r>
              <a:rPr lang="pt-PT" sz="300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ipsum</a:t>
            </a:r>
            <a:r>
              <a:rPr lang="pt-PT" sz="300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dolor</a:t>
            </a:r>
            <a:r>
              <a:rPr lang="pt-PT" sz="300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sit</a:t>
            </a:r>
            <a:r>
              <a:rPr lang="pt-PT" sz="300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amet</a:t>
            </a:r>
            <a:r>
              <a:rPr lang="pt-PT" sz="300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, </a:t>
            </a:r>
            <a:r>
              <a:rPr lang="pt-PT" sz="300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consectetur</a:t>
            </a:r>
            <a:r>
              <a:rPr lang="pt-PT" sz="300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adipiscing</a:t>
            </a:r>
            <a:r>
              <a:rPr lang="pt-PT" sz="300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elit</a:t>
            </a:r>
            <a:r>
              <a:rPr lang="pt-PT" sz="300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. </a:t>
            </a:r>
            <a:r>
              <a:rPr lang="pt-PT" sz="300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Vestibulum</a:t>
            </a:r>
            <a:r>
              <a:rPr lang="pt-PT" sz="300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auctor</a:t>
            </a:r>
            <a:r>
              <a:rPr lang="pt-PT" sz="300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mattis</a:t>
            </a:r>
            <a:r>
              <a:rPr lang="pt-PT" sz="300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fermentum</a:t>
            </a:r>
            <a:r>
              <a:rPr lang="pt-PT" sz="300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. </a:t>
            </a:r>
            <a:r>
              <a:rPr lang="pt-PT" sz="300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Nam</a:t>
            </a:r>
            <a:r>
              <a:rPr lang="pt-PT" sz="300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non </a:t>
            </a:r>
            <a:r>
              <a:rPr lang="pt-PT" sz="300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sapien</a:t>
            </a:r>
            <a:r>
              <a:rPr lang="pt-PT" sz="300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sapien</a:t>
            </a:r>
            <a:r>
              <a:rPr lang="pt-PT" sz="300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. </a:t>
            </a:r>
            <a:r>
              <a:rPr lang="pt-PT" sz="300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Proin</a:t>
            </a:r>
            <a:r>
              <a:rPr lang="pt-PT" sz="300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dapibus</a:t>
            </a:r>
            <a:r>
              <a:rPr lang="pt-PT" sz="300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rhoncus</a:t>
            </a:r>
            <a:r>
              <a:rPr lang="pt-PT" sz="300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libero, vitae </a:t>
            </a:r>
            <a:r>
              <a:rPr lang="pt-PT" sz="300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condimentum</a:t>
            </a:r>
            <a:r>
              <a:rPr lang="pt-PT" sz="300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risus</a:t>
            </a:r>
            <a:r>
              <a:rPr lang="pt-PT" sz="300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lobortis</a:t>
            </a:r>
            <a:r>
              <a:rPr lang="pt-PT" sz="300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id. </a:t>
            </a:r>
            <a:r>
              <a:rPr lang="pt-PT" sz="300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Morbi</a:t>
            </a:r>
            <a:r>
              <a:rPr lang="pt-PT" sz="300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pharetra</a:t>
            </a:r>
            <a:r>
              <a:rPr lang="pt-PT" sz="300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lacus</a:t>
            </a:r>
            <a:r>
              <a:rPr lang="pt-PT" sz="300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eu </a:t>
            </a:r>
            <a:r>
              <a:rPr lang="pt-PT" sz="300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scelerisque</a:t>
            </a:r>
            <a:r>
              <a:rPr lang="pt-PT" sz="300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auctor</a:t>
            </a:r>
            <a:r>
              <a:rPr lang="pt-PT" sz="300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. </a:t>
            </a:r>
            <a:r>
              <a:rPr lang="pt-PT" sz="300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Sed</a:t>
            </a:r>
            <a:r>
              <a:rPr lang="pt-PT" sz="300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rutrum</a:t>
            </a:r>
            <a:r>
              <a:rPr lang="pt-PT" sz="300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non libero quis </a:t>
            </a:r>
            <a:r>
              <a:rPr lang="pt-PT" sz="300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tempor</a:t>
            </a:r>
            <a:r>
              <a:rPr lang="pt-PT" sz="300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. </a:t>
            </a:r>
            <a:r>
              <a:rPr lang="pt-PT" sz="300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Aliquam</a:t>
            </a:r>
            <a:r>
              <a:rPr lang="pt-PT" sz="300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consectetur</a:t>
            </a:r>
            <a:r>
              <a:rPr lang="pt-PT" sz="300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arcu</a:t>
            </a:r>
            <a:r>
              <a:rPr lang="pt-PT" sz="300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at</a:t>
            </a:r>
            <a:r>
              <a:rPr lang="pt-PT" sz="300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nisi</a:t>
            </a:r>
            <a:r>
              <a:rPr lang="pt-PT" sz="300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lacinia</a:t>
            </a:r>
            <a:r>
              <a:rPr lang="pt-PT" sz="300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sagittis</a:t>
            </a:r>
            <a:r>
              <a:rPr lang="pt-PT" sz="300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. Ut </a:t>
            </a:r>
            <a:r>
              <a:rPr lang="pt-PT" sz="300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at</a:t>
            </a:r>
            <a:r>
              <a:rPr lang="pt-PT" sz="300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tellus</a:t>
            </a:r>
            <a:r>
              <a:rPr lang="pt-PT" sz="300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mi. </a:t>
            </a:r>
            <a:r>
              <a:rPr lang="pt-PT" sz="300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Maecenas</a:t>
            </a:r>
            <a:r>
              <a:rPr lang="pt-PT" sz="300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tristique</a:t>
            </a:r>
            <a:r>
              <a:rPr lang="pt-PT" sz="300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eros id odio </a:t>
            </a:r>
            <a:r>
              <a:rPr lang="pt-PT" sz="300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vulputate</a:t>
            </a:r>
            <a:r>
              <a:rPr lang="pt-PT" sz="300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, id </a:t>
            </a:r>
            <a:r>
              <a:rPr lang="pt-PT" sz="300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fermentum</a:t>
            </a:r>
            <a:r>
              <a:rPr lang="pt-PT" sz="300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urna </a:t>
            </a:r>
            <a:r>
              <a:rPr lang="pt-PT" sz="300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ornare</a:t>
            </a:r>
            <a:r>
              <a:rPr lang="pt-PT" sz="300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. </a:t>
            </a:r>
            <a:r>
              <a:rPr lang="pt-PT" sz="300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Nullam</a:t>
            </a:r>
            <a:r>
              <a:rPr lang="pt-PT" sz="300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non </a:t>
            </a:r>
            <a:r>
              <a:rPr lang="pt-PT" sz="300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orci</a:t>
            </a:r>
            <a:r>
              <a:rPr lang="pt-PT" sz="300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molestie</a:t>
            </a:r>
            <a:r>
              <a:rPr lang="pt-PT" sz="300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, pulvinar </a:t>
            </a:r>
            <a:r>
              <a:rPr lang="pt-PT" sz="300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risus</a:t>
            </a:r>
            <a:r>
              <a:rPr lang="pt-PT" sz="300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vel</a:t>
            </a:r>
            <a:r>
              <a:rPr lang="pt-PT" sz="300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, </a:t>
            </a:r>
            <a:r>
              <a:rPr lang="pt-PT" sz="300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cursus</a:t>
            </a:r>
            <a:r>
              <a:rPr lang="pt-PT" sz="300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justo. </a:t>
            </a:r>
            <a:r>
              <a:rPr lang="pt-PT" sz="300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Mauris</a:t>
            </a:r>
            <a:r>
              <a:rPr lang="pt-PT" sz="300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urna justo, </a:t>
            </a:r>
            <a:r>
              <a:rPr lang="pt-PT" sz="300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consequat</a:t>
            </a:r>
            <a:r>
              <a:rPr lang="pt-PT" sz="300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eu </a:t>
            </a:r>
            <a:r>
              <a:rPr lang="pt-PT" sz="300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rutrum</a:t>
            </a:r>
            <a:r>
              <a:rPr lang="pt-PT" sz="300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at</a:t>
            </a:r>
            <a:r>
              <a:rPr lang="pt-PT" sz="300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, </a:t>
            </a:r>
            <a:r>
              <a:rPr lang="pt-PT" sz="300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accumsan</a:t>
            </a:r>
            <a:r>
              <a:rPr lang="pt-PT" sz="300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eu </a:t>
            </a:r>
            <a:r>
              <a:rPr lang="pt-PT" sz="300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turpis</a:t>
            </a:r>
            <a:r>
              <a:rPr lang="pt-PT" sz="300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. </a:t>
            </a:r>
            <a:r>
              <a:rPr lang="pt-PT" sz="300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Morbi</a:t>
            </a:r>
            <a:r>
              <a:rPr lang="pt-PT" sz="300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vitae </a:t>
            </a:r>
            <a:r>
              <a:rPr lang="pt-PT" sz="300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dolor</a:t>
            </a:r>
            <a:r>
              <a:rPr lang="pt-PT" sz="300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sed</a:t>
            </a:r>
            <a:r>
              <a:rPr lang="pt-PT" sz="300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lectus</a:t>
            </a:r>
            <a:r>
              <a:rPr lang="pt-PT" sz="300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tempor</a:t>
            </a:r>
            <a:r>
              <a:rPr lang="pt-PT" sz="300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rhoncus</a:t>
            </a:r>
            <a:r>
              <a:rPr lang="pt-PT" sz="300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. </a:t>
            </a:r>
            <a:r>
              <a:rPr lang="pt-PT" sz="300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Praesent</a:t>
            </a:r>
            <a:r>
              <a:rPr lang="pt-PT" sz="300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eget</a:t>
            </a:r>
            <a:r>
              <a:rPr lang="pt-PT" sz="300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dui</a:t>
            </a:r>
            <a:r>
              <a:rPr lang="pt-PT" sz="300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eu justo </a:t>
            </a:r>
            <a:r>
              <a:rPr lang="pt-PT" sz="300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pellentesque</a:t>
            </a:r>
            <a:r>
              <a:rPr lang="pt-PT" sz="300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vehicula</a:t>
            </a:r>
            <a:r>
              <a:rPr lang="pt-PT" sz="300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eget</a:t>
            </a:r>
            <a:r>
              <a:rPr lang="pt-PT" sz="300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quis </a:t>
            </a:r>
            <a:r>
              <a:rPr lang="pt-PT" sz="300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lorem</a:t>
            </a:r>
            <a:r>
              <a:rPr lang="pt-PT" sz="300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. </a:t>
            </a:r>
            <a:endParaRPr lang="pt-PT" sz="3000" spc="-43" dirty="0">
              <a:solidFill>
                <a:schemeClr val="bg1"/>
              </a:solidFill>
              <a:latin typeface="Rubik" pitchFamily="2" charset="-79"/>
              <a:cs typeface="Rubik" pitchFamily="2" charset="-79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/>
          <p:nvPr/>
        </p:nvSpPr>
        <p:spPr>
          <a:xfrm>
            <a:off x="1800001" y="9511191"/>
            <a:ext cx="24049628" cy="180116"/>
          </a:xfrm>
          <a:custGeom>
            <a:avLst/>
            <a:gdLst/>
            <a:ahLst/>
            <a:cxnLst/>
            <a:rect l="l" t="t" r="r" b="b"/>
            <a:pathLst>
              <a:path w="11191875" h="83820">
                <a:moveTo>
                  <a:pt x="11191296" y="0"/>
                </a:moveTo>
                <a:lnTo>
                  <a:pt x="0" y="0"/>
                </a:lnTo>
                <a:lnTo>
                  <a:pt x="0" y="83765"/>
                </a:lnTo>
                <a:lnTo>
                  <a:pt x="11191296" y="83765"/>
                </a:lnTo>
                <a:lnTo>
                  <a:pt x="11191296" y="0"/>
                </a:lnTo>
                <a:close/>
              </a:path>
            </a:pathLst>
          </a:custGeom>
          <a:solidFill>
            <a:srgbClr val="0606F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/>
          <p:nvPr/>
        </p:nvSpPr>
        <p:spPr>
          <a:xfrm>
            <a:off x="1833990" y="36096477"/>
            <a:ext cx="11754000" cy="306507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l">
              <a:lnSpc>
                <a:spcPts val="3000"/>
              </a:lnSpc>
            </a:pPr>
            <a:r>
              <a:rPr sz="2000" b="1" dirty="0">
                <a:solidFill>
                  <a:srgbClr val="0707F0"/>
                </a:solidFill>
                <a:latin typeface="Rubik"/>
                <a:cs typeface="Rubik"/>
              </a:rPr>
              <a:t>—</a:t>
            </a:r>
            <a:r>
              <a:rPr sz="2000" b="1" spc="107" dirty="0">
                <a:solidFill>
                  <a:srgbClr val="0707F0"/>
                </a:solidFill>
                <a:latin typeface="Rubik"/>
                <a:cs typeface="Rubik"/>
              </a:rPr>
              <a:t> </a:t>
            </a:r>
            <a:r>
              <a:rPr sz="2000" b="1" spc="-21" dirty="0">
                <a:solidFill>
                  <a:srgbClr val="0707F0"/>
                </a:solidFill>
                <a:latin typeface="Rubik"/>
                <a:cs typeface="Rubik"/>
              </a:rPr>
              <a:t>REFERENCES</a:t>
            </a:r>
            <a:endParaRPr sz="2000" dirty="0">
              <a:latin typeface="Rubik"/>
              <a:cs typeface="Rubik"/>
            </a:endParaRPr>
          </a:p>
          <a:p>
            <a:pPr marR="10916" algn="l">
              <a:lnSpc>
                <a:spcPts val="3000"/>
              </a:lnSpc>
            </a:pPr>
            <a:r>
              <a:rPr lang="pt-PT" sz="2000" dirty="0" err="1">
                <a:solidFill>
                  <a:srgbClr val="0707F0"/>
                </a:solidFill>
                <a:latin typeface="Rubik"/>
                <a:cs typeface="Rubik"/>
              </a:rPr>
              <a:t>Lorem</a:t>
            </a:r>
            <a:r>
              <a:rPr lang="pt-PT" sz="2000" dirty="0">
                <a:solidFill>
                  <a:srgbClr val="0707F0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rgbClr val="0707F0"/>
                </a:solidFill>
                <a:latin typeface="Rubik"/>
                <a:cs typeface="Rubik"/>
              </a:rPr>
              <a:t>ipsum</a:t>
            </a:r>
            <a:r>
              <a:rPr lang="pt-PT" sz="2000" dirty="0">
                <a:solidFill>
                  <a:srgbClr val="0707F0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rgbClr val="0707F0"/>
                </a:solidFill>
                <a:latin typeface="Rubik"/>
                <a:cs typeface="Rubik"/>
              </a:rPr>
              <a:t>dolor</a:t>
            </a:r>
            <a:r>
              <a:rPr lang="pt-PT" sz="2000" dirty="0">
                <a:solidFill>
                  <a:srgbClr val="0707F0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rgbClr val="0707F0"/>
                </a:solidFill>
                <a:latin typeface="Rubik"/>
                <a:cs typeface="Rubik"/>
              </a:rPr>
              <a:t>sit</a:t>
            </a:r>
            <a:r>
              <a:rPr lang="pt-PT" sz="2000" dirty="0">
                <a:solidFill>
                  <a:srgbClr val="0707F0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rgbClr val="0707F0"/>
                </a:solidFill>
                <a:latin typeface="Rubik"/>
                <a:cs typeface="Rubik"/>
              </a:rPr>
              <a:t>amet</a:t>
            </a:r>
            <a:r>
              <a:rPr lang="pt-PT" sz="2000" dirty="0">
                <a:solidFill>
                  <a:srgbClr val="0707F0"/>
                </a:solidFill>
                <a:latin typeface="Rubik"/>
                <a:cs typeface="Rubik"/>
              </a:rPr>
              <a:t>, </a:t>
            </a:r>
            <a:r>
              <a:rPr lang="pt-PT" sz="2000" dirty="0" err="1">
                <a:solidFill>
                  <a:srgbClr val="0707F0"/>
                </a:solidFill>
                <a:latin typeface="Rubik"/>
                <a:cs typeface="Rubik"/>
              </a:rPr>
              <a:t>consectetur</a:t>
            </a:r>
            <a:r>
              <a:rPr lang="pt-PT" sz="2000" dirty="0">
                <a:solidFill>
                  <a:srgbClr val="0707F0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rgbClr val="0707F0"/>
                </a:solidFill>
                <a:latin typeface="Rubik"/>
                <a:cs typeface="Rubik"/>
              </a:rPr>
              <a:t>adipiscing</a:t>
            </a:r>
            <a:r>
              <a:rPr lang="pt-PT" sz="2000" dirty="0">
                <a:solidFill>
                  <a:srgbClr val="0707F0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rgbClr val="0707F0"/>
                </a:solidFill>
                <a:latin typeface="Rubik"/>
                <a:cs typeface="Rubik"/>
              </a:rPr>
              <a:t>elit</a:t>
            </a:r>
            <a:r>
              <a:rPr lang="pt-PT" sz="2000" dirty="0">
                <a:solidFill>
                  <a:srgbClr val="0707F0"/>
                </a:solidFill>
                <a:latin typeface="Rubik"/>
                <a:cs typeface="Rubik"/>
              </a:rPr>
              <a:t>. </a:t>
            </a:r>
            <a:r>
              <a:rPr lang="pt-PT" sz="2000" dirty="0" err="1">
                <a:solidFill>
                  <a:srgbClr val="0707F0"/>
                </a:solidFill>
                <a:latin typeface="Rubik"/>
                <a:cs typeface="Rubik"/>
              </a:rPr>
              <a:t>Vestibulum</a:t>
            </a:r>
            <a:r>
              <a:rPr lang="pt-PT" sz="2000" dirty="0">
                <a:solidFill>
                  <a:srgbClr val="0707F0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rgbClr val="0707F0"/>
                </a:solidFill>
                <a:latin typeface="Rubik"/>
                <a:cs typeface="Rubik"/>
              </a:rPr>
              <a:t>auctor</a:t>
            </a:r>
            <a:r>
              <a:rPr lang="pt-PT" sz="2000" dirty="0">
                <a:solidFill>
                  <a:srgbClr val="0707F0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rgbClr val="0707F0"/>
                </a:solidFill>
                <a:latin typeface="Rubik"/>
                <a:cs typeface="Rubik"/>
              </a:rPr>
              <a:t>mattis</a:t>
            </a:r>
            <a:r>
              <a:rPr lang="pt-PT" sz="2000" dirty="0">
                <a:solidFill>
                  <a:srgbClr val="0707F0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rgbClr val="0707F0"/>
                </a:solidFill>
                <a:latin typeface="Rubik"/>
                <a:cs typeface="Rubik"/>
              </a:rPr>
              <a:t>fermentum</a:t>
            </a:r>
            <a:r>
              <a:rPr lang="pt-PT" sz="2000" dirty="0">
                <a:solidFill>
                  <a:srgbClr val="0707F0"/>
                </a:solidFill>
                <a:latin typeface="Rubik"/>
                <a:cs typeface="Rubik"/>
              </a:rPr>
              <a:t>. </a:t>
            </a:r>
            <a:r>
              <a:rPr lang="pt-PT" sz="2000" dirty="0" err="1">
                <a:solidFill>
                  <a:srgbClr val="0707F0"/>
                </a:solidFill>
                <a:latin typeface="Rubik"/>
                <a:cs typeface="Rubik"/>
              </a:rPr>
              <a:t>Nam</a:t>
            </a:r>
            <a:r>
              <a:rPr lang="pt-PT" sz="2000" dirty="0">
                <a:solidFill>
                  <a:srgbClr val="0707F0"/>
                </a:solidFill>
                <a:latin typeface="Rubik"/>
                <a:cs typeface="Rubik"/>
              </a:rPr>
              <a:t> non </a:t>
            </a:r>
            <a:r>
              <a:rPr lang="pt-PT" sz="2000" dirty="0" err="1">
                <a:solidFill>
                  <a:srgbClr val="0707F0"/>
                </a:solidFill>
                <a:latin typeface="Rubik"/>
                <a:cs typeface="Rubik"/>
              </a:rPr>
              <a:t>sapien</a:t>
            </a:r>
            <a:r>
              <a:rPr lang="pt-PT" sz="2000" dirty="0">
                <a:solidFill>
                  <a:srgbClr val="0707F0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rgbClr val="0707F0"/>
                </a:solidFill>
                <a:latin typeface="Rubik"/>
                <a:cs typeface="Rubik"/>
              </a:rPr>
              <a:t>sapien</a:t>
            </a:r>
            <a:r>
              <a:rPr lang="pt-PT" sz="2000" dirty="0">
                <a:solidFill>
                  <a:srgbClr val="0707F0"/>
                </a:solidFill>
                <a:latin typeface="Rubik"/>
                <a:cs typeface="Rubik"/>
              </a:rPr>
              <a:t>. </a:t>
            </a:r>
            <a:r>
              <a:rPr lang="pt-PT" sz="2000" dirty="0" err="1">
                <a:solidFill>
                  <a:srgbClr val="0707F0"/>
                </a:solidFill>
                <a:latin typeface="Rubik"/>
                <a:cs typeface="Rubik"/>
              </a:rPr>
              <a:t>Proin</a:t>
            </a:r>
            <a:r>
              <a:rPr lang="pt-PT" sz="2000" dirty="0">
                <a:solidFill>
                  <a:srgbClr val="0707F0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rgbClr val="0707F0"/>
                </a:solidFill>
                <a:latin typeface="Rubik"/>
                <a:cs typeface="Rubik"/>
              </a:rPr>
              <a:t>dapibus</a:t>
            </a:r>
            <a:r>
              <a:rPr lang="pt-PT" sz="2000" dirty="0">
                <a:solidFill>
                  <a:srgbClr val="0707F0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rgbClr val="0707F0"/>
                </a:solidFill>
                <a:latin typeface="Rubik"/>
                <a:cs typeface="Rubik"/>
              </a:rPr>
              <a:t>rhoncus</a:t>
            </a:r>
            <a:r>
              <a:rPr lang="pt-PT" sz="2000" dirty="0">
                <a:solidFill>
                  <a:srgbClr val="0707F0"/>
                </a:solidFill>
                <a:latin typeface="Rubik"/>
                <a:cs typeface="Rubik"/>
              </a:rPr>
              <a:t> libero, vitae </a:t>
            </a:r>
            <a:r>
              <a:rPr lang="pt-PT" sz="2000" dirty="0" err="1">
                <a:solidFill>
                  <a:srgbClr val="0707F0"/>
                </a:solidFill>
                <a:latin typeface="Rubik"/>
                <a:cs typeface="Rubik"/>
              </a:rPr>
              <a:t>condimentum</a:t>
            </a:r>
            <a:r>
              <a:rPr lang="pt-PT" sz="2000" dirty="0">
                <a:solidFill>
                  <a:srgbClr val="0707F0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rgbClr val="0707F0"/>
                </a:solidFill>
                <a:latin typeface="Rubik"/>
                <a:cs typeface="Rubik"/>
              </a:rPr>
              <a:t>risus</a:t>
            </a:r>
            <a:r>
              <a:rPr lang="pt-PT" sz="2000" dirty="0">
                <a:solidFill>
                  <a:srgbClr val="0707F0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rgbClr val="0707F0"/>
                </a:solidFill>
                <a:latin typeface="Rubik"/>
                <a:cs typeface="Rubik"/>
              </a:rPr>
              <a:t>lobortis</a:t>
            </a:r>
            <a:r>
              <a:rPr lang="pt-PT" sz="2000" dirty="0">
                <a:solidFill>
                  <a:srgbClr val="0707F0"/>
                </a:solidFill>
                <a:latin typeface="Rubik"/>
                <a:cs typeface="Rubik"/>
              </a:rPr>
              <a:t> id. </a:t>
            </a:r>
            <a:r>
              <a:rPr lang="pt-PT" sz="2000" dirty="0" err="1">
                <a:solidFill>
                  <a:srgbClr val="0707F0"/>
                </a:solidFill>
                <a:latin typeface="Rubik"/>
                <a:cs typeface="Rubik"/>
              </a:rPr>
              <a:t>Morbi</a:t>
            </a:r>
            <a:r>
              <a:rPr lang="pt-PT" sz="2000" dirty="0">
                <a:solidFill>
                  <a:srgbClr val="0707F0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rgbClr val="0707F0"/>
                </a:solidFill>
                <a:latin typeface="Rubik"/>
                <a:cs typeface="Rubik"/>
              </a:rPr>
              <a:t>pharetra</a:t>
            </a:r>
            <a:r>
              <a:rPr lang="pt-PT" sz="2000" dirty="0">
                <a:solidFill>
                  <a:srgbClr val="0707F0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rgbClr val="0707F0"/>
                </a:solidFill>
                <a:latin typeface="Rubik"/>
                <a:cs typeface="Rubik"/>
              </a:rPr>
              <a:t>lacus</a:t>
            </a:r>
            <a:r>
              <a:rPr lang="pt-PT" sz="2000" dirty="0">
                <a:solidFill>
                  <a:srgbClr val="0707F0"/>
                </a:solidFill>
                <a:latin typeface="Rubik"/>
                <a:cs typeface="Rubik"/>
              </a:rPr>
              <a:t> eu </a:t>
            </a:r>
            <a:r>
              <a:rPr lang="pt-PT" sz="2000" dirty="0" err="1">
                <a:solidFill>
                  <a:srgbClr val="0707F0"/>
                </a:solidFill>
                <a:latin typeface="Rubik"/>
                <a:cs typeface="Rubik"/>
              </a:rPr>
              <a:t>scelerisque</a:t>
            </a:r>
            <a:r>
              <a:rPr lang="pt-PT" sz="2000" dirty="0">
                <a:solidFill>
                  <a:srgbClr val="0707F0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rgbClr val="0707F0"/>
                </a:solidFill>
                <a:latin typeface="Rubik"/>
                <a:cs typeface="Rubik"/>
              </a:rPr>
              <a:t>auctor</a:t>
            </a:r>
            <a:r>
              <a:rPr lang="pt-PT" sz="2000" dirty="0">
                <a:solidFill>
                  <a:srgbClr val="0707F0"/>
                </a:solidFill>
                <a:latin typeface="Rubik"/>
                <a:cs typeface="Rubik"/>
              </a:rPr>
              <a:t>. </a:t>
            </a:r>
            <a:r>
              <a:rPr lang="pt-PT" sz="2000" dirty="0" err="1">
                <a:solidFill>
                  <a:srgbClr val="0707F0"/>
                </a:solidFill>
                <a:latin typeface="Rubik"/>
                <a:cs typeface="Rubik"/>
              </a:rPr>
              <a:t>Sed</a:t>
            </a:r>
            <a:r>
              <a:rPr lang="pt-PT" sz="2000" dirty="0">
                <a:solidFill>
                  <a:srgbClr val="0707F0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rgbClr val="0707F0"/>
                </a:solidFill>
                <a:latin typeface="Rubik"/>
                <a:cs typeface="Rubik"/>
              </a:rPr>
              <a:t>rutrum</a:t>
            </a:r>
            <a:r>
              <a:rPr lang="pt-PT" sz="2000" dirty="0">
                <a:solidFill>
                  <a:srgbClr val="0707F0"/>
                </a:solidFill>
                <a:latin typeface="Rubik"/>
                <a:cs typeface="Rubik"/>
              </a:rPr>
              <a:t> non libero quis </a:t>
            </a:r>
            <a:r>
              <a:rPr lang="pt-PT" sz="2000" dirty="0" err="1">
                <a:solidFill>
                  <a:srgbClr val="0707F0"/>
                </a:solidFill>
                <a:latin typeface="Rubik"/>
                <a:cs typeface="Rubik"/>
              </a:rPr>
              <a:t>tempor</a:t>
            </a:r>
            <a:r>
              <a:rPr lang="pt-PT" sz="2000" dirty="0">
                <a:solidFill>
                  <a:srgbClr val="0707F0"/>
                </a:solidFill>
                <a:latin typeface="Rubik"/>
                <a:cs typeface="Rubik"/>
              </a:rPr>
              <a:t>.</a:t>
            </a:r>
          </a:p>
          <a:p>
            <a:pPr marR="10916" algn="l">
              <a:lnSpc>
                <a:spcPts val="3000"/>
              </a:lnSpc>
            </a:pPr>
            <a:r>
              <a:rPr lang="pt-PT" sz="2000" dirty="0" err="1">
                <a:solidFill>
                  <a:srgbClr val="0707F0"/>
                </a:solidFill>
                <a:latin typeface="Rubik"/>
                <a:cs typeface="Rubik"/>
              </a:rPr>
              <a:t>Lorem</a:t>
            </a:r>
            <a:r>
              <a:rPr lang="pt-PT" sz="2000" dirty="0">
                <a:solidFill>
                  <a:srgbClr val="0707F0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rgbClr val="0707F0"/>
                </a:solidFill>
                <a:latin typeface="Rubik"/>
                <a:cs typeface="Rubik"/>
              </a:rPr>
              <a:t>ipsum</a:t>
            </a:r>
            <a:r>
              <a:rPr lang="pt-PT" sz="2000" dirty="0">
                <a:solidFill>
                  <a:srgbClr val="0707F0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rgbClr val="0707F0"/>
                </a:solidFill>
                <a:latin typeface="Rubik"/>
                <a:cs typeface="Rubik"/>
              </a:rPr>
              <a:t>dolor</a:t>
            </a:r>
            <a:r>
              <a:rPr lang="pt-PT" sz="2000" dirty="0">
                <a:solidFill>
                  <a:srgbClr val="0707F0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rgbClr val="0707F0"/>
                </a:solidFill>
                <a:latin typeface="Rubik"/>
                <a:cs typeface="Rubik"/>
              </a:rPr>
              <a:t>sit</a:t>
            </a:r>
            <a:r>
              <a:rPr lang="pt-PT" sz="2000" dirty="0">
                <a:solidFill>
                  <a:srgbClr val="0707F0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rgbClr val="0707F0"/>
                </a:solidFill>
                <a:latin typeface="Rubik"/>
                <a:cs typeface="Rubik"/>
              </a:rPr>
              <a:t>amet</a:t>
            </a:r>
            <a:r>
              <a:rPr lang="pt-PT" sz="2000" dirty="0">
                <a:solidFill>
                  <a:srgbClr val="0707F0"/>
                </a:solidFill>
                <a:latin typeface="Rubik"/>
                <a:cs typeface="Rubik"/>
              </a:rPr>
              <a:t>, </a:t>
            </a:r>
            <a:r>
              <a:rPr lang="pt-PT" sz="2000" dirty="0" err="1">
                <a:solidFill>
                  <a:srgbClr val="0707F0"/>
                </a:solidFill>
                <a:latin typeface="Rubik"/>
                <a:cs typeface="Rubik"/>
              </a:rPr>
              <a:t>consectetur</a:t>
            </a:r>
            <a:r>
              <a:rPr lang="pt-PT" sz="2000" dirty="0">
                <a:solidFill>
                  <a:srgbClr val="0707F0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rgbClr val="0707F0"/>
                </a:solidFill>
                <a:latin typeface="Rubik"/>
                <a:cs typeface="Rubik"/>
              </a:rPr>
              <a:t>adipiscing</a:t>
            </a:r>
            <a:r>
              <a:rPr lang="pt-PT" sz="2000" dirty="0">
                <a:solidFill>
                  <a:srgbClr val="0707F0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rgbClr val="0707F0"/>
                </a:solidFill>
                <a:latin typeface="Rubik"/>
                <a:cs typeface="Rubik"/>
              </a:rPr>
              <a:t>elit</a:t>
            </a:r>
            <a:r>
              <a:rPr lang="pt-PT" sz="2000" dirty="0">
                <a:solidFill>
                  <a:srgbClr val="0707F0"/>
                </a:solidFill>
                <a:latin typeface="Rubik"/>
                <a:cs typeface="Rubik"/>
              </a:rPr>
              <a:t>. </a:t>
            </a:r>
            <a:r>
              <a:rPr lang="pt-PT" sz="2000" dirty="0" err="1">
                <a:solidFill>
                  <a:srgbClr val="0707F0"/>
                </a:solidFill>
                <a:latin typeface="Rubik"/>
                <a:cs typeface="Rubik"/>
              </a:rPr>
              <a:t>Vestibulum</a:t>
            </a:r>
            <a:r>
              <a:rPr lang="pt-PT" sz="2000" dirty="0">
                <a:solidFill>
                  <a:srgbClr val="0707F0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rgbClr val="0707F0"/>
                </a:solidFill>
                <a:latin typeface="Rubik"/>
                <a:cs typeface="Rubik"/>
              </a:rPr>
              <a:t>auctor</a:t>
            </a:r>
            <a:r>
              <a:rPr lang="pt-PT" sz="2000" dirty="0">
                <a:solidFill>
                  <a:srgbClr val="0707F0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rgbClr val="0707F0"/>
                </a:solidFill>
                <a:latin typeface="Rubik"/>
                <a:cs typeface="Rubik"/>
              </a:rPr>
              <a:t>mattis</a:t>
            </a:r>
            <a:r>
              <a:rPr lang="pt-PT" sz="2000" dirty="0">
                <a:solidFill>
                  <a:srgbClr val="0707F0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rgbClr val="0707F0"/>
                </a:solidFill>
                <a:latin typeface="Rubik"/>
                <a:cs typeface="Rubik"/>
              </a:rPr>
              <a:t>fermentum</a:t>
            </a:r>
            <a:r>
              <a:rPr lang="pt-PT" sz="2000" dirty="0">
                <a:solidFill>
                  <a:srgbClr val="0707F0"/>
                </a:solidFill>
                <a:latin typeface="Rubik"/>
                <a:cs typeface="Rubik"/>
              </a:rPr>
              <a:t>. </a:t>
            </a:r>
            <a:r>
              <a:rPr lang="pt-PT" sz="2000" dirty="0" err="1">
                <a:solidFill>
                  <a:srgbClr val="0707F0"/>
                </a:solidFill>
                <a:latin typeface="Rubik"/>
                <a:cs typeface="Rubik"/>
              </a:rPr>
              <a:t>Nam</a:t>
            </a:r>
            <a:r>
              <a:rPr lang="pt-PT" sz="2000" dirty="0">
                <a:solidFill>
                  <a:srgbClr val="0707F0"/>
                </a:solidFill>
                <a:latin typeface="Rubik"/>
                <a:cs typeface="Rubik"/>
              </a:rPr>
              <a:t> non </a:t>
            </a:r>
            <a:r>
              <a:rPr lang="pt-PT" sz="2000" dirty="0" err="1">
                <a:solidFill>
                  <a:srgbClr val="0707F0"/>
                </a:solidFill>
                <a:latin typeface="Rubik"/>
                <a:cs typeface="Rubik"/>
              </a:rPr>
              <a:t>sapien</a:t>
            </a:r>
            <a:r>
              <a:rPr lang="pt-PT" sz="2000" dirty="0">
                <a:solidFill>
                  <a:srgbClr val="0707F0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rgbClr val="0707F0"/>
                </a:solidFill>
                <a:latin typeface="Rubik"/>
                <a:cs typeface="Rubik"/>
              </a:rPr>
              <a:t>sapien</a:t>
            </a:r>
            <a:r>
              <a:rPr lang="pt-PT" sz="2000" dirty="0">
                <a:solidFill>
                  <a:srgbClr val="0707F0"/>
                </a:solidFill>
                <a:latin typeface="Rubik"/>
                <a:cs typeface="Rubik"/>
              </a:rPr>
              <a:t>. </a:t>
            </a:r>
            <a:r>
              <a:rPr lang="pt-PT" sz="2000" dirty="0" err="1">
                <a:solidFill>
                  <a:srgbClr val="0707F0"/>
                </a:solidFill>
                <a:latin typeface="Rubik"/>
                <a:cs typeface="Rubik"/>
              </a:rPr>
              <a:t>Proin</a:t>
            </a:r>
            <a:r>
              <a:rPr lang="pt-PT" sz="2000" dirty="0">
                <a:solidFill>
                  <a:srgbClr val="0707F0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rgbClr val="0707F0"/>
                </a:solidFill>
                <a:latin typeface="Rubik"/>
                <a:cs typeface="Rubik"/>
              </a:rPr>
              <a:t>dapibus</a:t>
            </a:r>
            <a:r>
              <a:rPr lang="pt-PT" sz="2000" dirty="0">
                <a:solidFill>
                  <a:srgbClr val="0707F0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rgbClr val="0707F0"/>
                </a:solidFill>
                <a:latin typeface="Rubik"/>
                <a:cs typeface="Rubik"/>
              </a:rPr>
              <a:t>rhoncus</a:t>
            </a:r>
            <a:r>
              <a:rPr lang="pt-PT" sz="2000" dirty="0">
                <a:solidFill>
                  <a:srgbClr val="0707F0"/>
                </a:solidFill>
                <a:latin typeface="Rubik"/>
                <a:cs typeface="Rubik"/>
              </a:rPr>
              <a:t> libero, vitae </a:t>
            </a:r>
            <a:r>
              <a:rPr lang="pt-PT" sz="2000" dirty="0" err="1">
                <a:solidFill>
                  <a:srgbClr val="0707F0"/>
                </a:solidFill>
                <a:latin typeface="Rubik"/>
                <a:cs typeface="Rubik"/>
              </a:rPr>
              <a:t>condimentum</a:t>
            </a:r>
            <a:r>
              <a:rPr lang="pt-PT" sz="2000" dirty="0">
                <a:solidFill>
                  <a:srgbClr val="0707F0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rgbClr val="0707F0"/>
                </a:solidFill>
                <a:latin typeface="Rubik"/>
                <a:cs typeface="Rubik"/>
              </a:rPr>
              <a:t>risus</a:t>
            </a:r>
            <a:r>
              <a:rPr lang="pt-PT" sz="2000" dirty="0">
                <a:solidFill>
                  <a:srgbClr val="0707F0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rgbClr val="0707F0"/>
                </a:solidFill>
                <a:latin typeface="Rubik"/>
                <a:cs typeface="Rubik"/>
              </a:rPr>
              <a:t>lobortis</a:t>
            </a:r>
            <a:r>
              <a:rPr lang="pt-PT" sz="2000" dirty="0">
                <a:solidFill>
                  <a:srgbClr val="0707F0"/>
                </a:solidFill>
                <a:latin typeface="Rubik"/>
                <a:cs typeface="Rubik"/>
              </a:rPr>
              <a:t> id. </a:t>
            </a:r>
            <a:r>
              <a:rPr lang="pt-PT" sz="2000" dirty="0" err="1">
                <a:solidFill>
                  <a:srgbClr val="0707F0"/>
                </a:solidFill>
                <a:latin typeface="Rubik"/>
                <a:cs typeface="Rubik"/>
              </a:rPr>
              <a:t>Morbi</a:t>
            </a:r>
            <a:r>
              <a:rPr lang="pt-PT" sz="2000" dirty="0">
                <a:solidFill>
                  <a:srgbClr val="0707F0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rgbClr val="0707F0"/>
                </a:solidFill>
                <a:latin typeface="Rubik"/>
                <a:cs typeface="Rubik"/>
              </a:rPr>
              <a:t>pharetra</a:t>
            </a:r>
            <a:r>
              <a:rPr lang="pt-PT" sz="2000" dirty="0">
                <a:solidFill>
                  <a:srgbClr val="0707F0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rgbClr val="0707F0"/>
                </a:solidFill>
                <a:latin typeface="Rubik"/>
                <a:cs typeface="Rubik"/>
              </a:rPr>
              <a:t>lacus</a:t>
            </a:r>
            <a:r>
              <a:rPr lang="pt-PT" sz="2000" dirty="0">
                <a:solidFill>
                  <a:srgbClr val="0707F0"/>
                </a:solidFill>
                <a:latin typeface="Rubik"/>
                <a:cs typeface="Rubik"/>
              </a:rPr>
              <a:t> eu </a:t>
            </a:r>
            <a:r>
              <a:rPr lang="pt-PT" sz="2000" dirty="0" err="1">
                <a:solidFill>
                  <a:srgbClr val="0707F0"/>
                </a:solidFill>
                <a:latin typeface="Rubik"/>
                <a:cs typeface="Rubik"/>
              </a:rPr>
              <a:t>scelerisque</a:t>
            </a:r>
            <a:r>
              <a:rPr lang="pt-PT" sz="2000" dirty="0">
                <a:solidFill>
                  <a:srgbClr val="0707F0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rgbClr val="0707F0"/>
                </a:solidFill>
                <a:latin typeface="Rubik"/>
                <a:cs typeface="Rubik"/>
              </a:rPr>
              <a:t>auctor</a:t>
            </a:r>
            <a:r>
              <a:rPr lang="pt-PT" sz="2000" dirty="0">
                <a:solidFill>
                  <a:srgbClr val="0707F0"/>
                </a:solidFill>
                <a:latin typeface="Rubik"/>
                <a:cs typeface="Rubik"/>
              </a:rPr>
              <a:t>. </a:t>
            </a:r>
            <a:r>
              <a:rPr lang="pt-PT" sz="2000" dirty="0" err="1">
                <a:solidFill>
                  <a:srgbClr val="0707F0"/>
                </a:solidFill>
                <a:latin typeface="Rubik"/>
                <a:cs typeface="Rubik"/>
              </a:rPr>
              <a:t>Sed</a:t>
            </a:r>
            <a:r>
              <a:rPr lang="pt-PT" sz="2000" dirty="0">
                <a:solidFill>
                  <a:srgbClr val="0707F0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rgbClr val="0707F0"/>
                </a:solidFill>
                <a:latin typeface="Rubik"/>
                <a:cs typeface="Rubik"/>
              </a:rPr>
              <a:t>rutrum</a:t>
            </a:r>
            <a:r>
              <a:rPr lang="pt-PT" sz="2000" dirty="0">
                <a:solidFill>
                  <a:srgbClr val="0707F0"/>
                </a:solidFill>
                <a:latin typeface="Rubik"/>
                <a:cs typeface="Rubik"/>
              </a:rPr>
              <a:t> non libero quis </a:t>
            </a:r>
            <a:r>
              <a:rPr lang="pt-PT" sz="2000" dirty="0" err="1">
                <a:solidFill>
                  <a:srgbClr val="0707F0"/>
                </a:solidFill>
                <a:latin typeface="Rubik"/>
                <a:cs typeface="Rubik"/>
              </a:rPr>
              <a:t>tempor</a:t>
            </a:r>
            <a:r>
              <a:rPr lang="pt-PT" sz="2000" dirty="0">
                <a:solidFill>
                  <a:srgbClr val="0707F0"/>
                </a:solidFill>
                <a:latin typeface="Rubik"/>
                <a:cs typeface="Rubik"/>
              </a:rPr>
              <a:t>. </a:t>
            </a:r>
            <a:r>
              <a:rPr lang="pt-PT" sz="2000" dirty="0" err="1">
                <a:solidFill>
                  <a:srgbClr val="0707F0"/>
                </a:solidFill>
                <a:latin typeface="Rubik"/>
                <a:cs typeface="Rubik"/>
              </a:rPr>
              <a:t>Aliquam</a:t>
            </a:r>
            <a:r>
              <a:rPr lang="pt-PT" sz="2000" dirty="0">
                <a:solidFill>
                  <a:srgbClr val="0707F0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rgbClr val="0707F0"/>
                </a:solidFill>
                <a:latin typeface="Rubik"/>
                <a:cs typeface="Rubik"/>
              </a:rPr>
              <a:t>consectetur</a:t>
            </a:r>
            <a:r>
              <a:rPr lang="pt-PT" sz="2000" dirty="0">
                <a:solidFill>
                  <a:srgbClr val="0707F0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rgbClr val="0707F0"/>
                </a:solidFill>
                <a:latin typeface="Rubik"/>
                <a:cs typeface="Rubik"/>
              </a:rPr>
              <a:t>arcu</a:t>
            </a:r>
            <a:r>
              <a:rPr lang="pt-PT" sz="2000" dirty="0">
                <a:solidFill>
                  <a:srgbClr val="0707F0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rgbClr val="0707F0"/>
                </a:solidFill>
                <a:latin typeface="Rubik"/>
                <a:cs typeface="Rubik"/>
              </a:rPr>
              <a:t>at</a:t>
            </a:r>
            <a:r>
              <a:rPr lang="pt-PT" sz="2000" dirty="0">
                <a:solidFill>
                  <a:srgbClr val="0707F0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rgbClr val="0707F0"/>
                </a:solidFill>
                <a:latin typeface="Rubik"/>
                <a:cs typeface="Rubik"/>
              </a:rPr>
              <a:t>nisi</a:t>
            </a:r>
            <a:r>
              <a:rPr lang="pt-PT" sz="2000" dirty="0">
                <a:solidFill>
                  <a:srgbClr val="0707F0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rgbClr val="0707F0"/>
                </a:solidFill>
                <a:latin typeface="Rubik"/>
                <a:cs typeface="Rubik"/>
              </a:rPr>
              <a:t>lacinia</a:t>
            </a:r>
            <a:r>
              <a:rPr lang="pt-PT" sz="2000" dirty="0">
                <a:solidFill>
                  <a:srgbClr val="0707F0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rgbClr val="0707F0"/>
                </a:solidFill>
                <a:latin typeface="Rubik"/>
                <a:cs typeface="Rubik"/>
              </a:rPr>
              <a:t>sagittis</a:t>
            </a:r>
            <a:r>
              <a:rPr lang="pt-PT" sz="2000" dirty="0">
                <a:solidFill>
                  <a:srgbClr val="0707F0"/>
                </a:solidFill>
                <a:latin typeface="Rubik"/>
                <a:cs typeface="Rubik"/>
              </a:rPr>
              <a:t>. Ut </a:t>
            </a:r>
            <a:r>
              <a:rPr lang="pt-PT" sz="2000" dirty="0" err="1">
                <a:solidFill>
                  <a:srgbClr val="0707F0"/>
                </a:solidFill>
                <a:latin typeface="Rubik"/>
                <a:cs typeface="Rubik"/>
              </a:rPr>
              <a:t>at</a:t>
            </a:r>
            <a:r>
              <a:rPr lang="pt-PT" sz="2000" dirty="0">
                <a:solidFill>
                  <a:srgbClr val="0707F0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rgbClr val="0707F0"/>
                </a:solidFill>
                <a:latin typeface="Rubik"/>
                <a:cs typeface="Rubik"/>
              </a:rPr>
              <a:t>tellus</a:t>
            </a:r>
            <a:r>
              <a:rPr lang="pt-PT" sz="2000" dirty="0">
                <a:solidFill>
                  <a:srgbClr val="0707F0"/>
                </a:solidFill>
                <a:latin typeface="Rubik"/>
                <a:cs typeface="Rubik"/>
              </a:rPr>
              <a:t> mi.</a:t>
            </a:r>
            <a:endParaRPr sz="2000" dirty="0">
              <a:latin typeface="Rubik"/>
              <a:cs typeface="Rubik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800001" y="26392030"/>
            <a:ext cx="7657200" cy="898444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l">
              <a:lnSpc>
                <a:spcPts val="4400"/>
              </a:lnSpc>
            </a:pPr>
            <a:r>
              <a:rPr sz="3000" b="1" dirty="0">
                <a:solidFill>
                  <a:srgbClr val="0707F0"/>
                </a:solidFill>
                <a:latin typeface="Rubik"/>
                <a:cs typeface="Rubik"/>
              </a:rPr>
              <a:t>—</a:t>
            </a:r>
            <a:r>
              <a:rPr sz="3000" b="1" spc="43" dirty="0">
                <a:solidFill>
                  <a:srgbClr val="0707F0"/>
                </a:solidFill>
                <a:latin typeface="Rubik"/>
                <a:cs typeface="Rubik"/>
              </a:rPr>
              <a:t> </a:t>
            </a:r>
            <a:r>
              <a:rPr sz="3000" b="1" dirty="0">
                <a:solidFill>
                  <a:srgbClr val="0707F0"/>
                </a:solidFill>
                <a:latin typeface="Rubik"/>
                <a:cs typeface="Rubik"/>
              </a:rPr>
              <a:t>SECTION</a:t>
            </a:r>
            <a:r>
              <a:rPr sz="3000" b="1" spc="-21" dirty="0">
                <a:solidFill>
                  <a:srgbClr val="0707F0"/>
                </a:solidFill>
                <a:latin typeface="Rubik"/>
                <a:cs typeface="Rubik"/>
              </a:rPr>
              <a:t> TITLE</a:t>
            </a:r>
            <a:endParaRPr sz="3000" dirty="0">
              <a:latin typeface="Rubik"/>
              <a:cs typeface="Rubik"/>
            </a:endParaRPr>
          </a:p>
          <a:p>
            <a:pPr marR="161010" algn="l">
              <a:lnSpc>
                <a:spcPts val="4400"/>
              </a:lnSpc>
            </a:pPr>
            <a:r>
              <a:rPr lang="pt-PT" sz="3000" dirty="0" err="1">
                <a:solidFill>
                  <a:srgbClr val="0707F0"/>
                </a:solidFill>
                <a:latin typeface="Rubik"/>
                <a:cs typeface="Rubik"/>
              </a:rPr>
              <a:t>Lorem</a:t>
            </a:r>
            <a:r>
              <a:rPr lang="pt-PT" sz="3000" dirty="0">
                <a:solidFill>
                  <a:srgbClr val="0707F0"/>
                </a:solidFill>
                <a:latin typeface="Rubik"/>
                <a:cs typeface="Rubik"/>
              </a:rPr>
              <a:t> </a:t>
            </a:r>
            <a:r>
              <a:rPr lang="pt-PT" sz="3000" dirty="0" err="1">
                <a:solidFill>
                  <a:srgbClr val="0707F0"/>
                </a:solidFill>
                <a:latin typeface="Rubik"/>
                <a:cs typeface="Rubik"/>
              </a:rPr>
              <a:t>ipsum</a:t>
            </a:r>
            <a:r>
              <a:rPr lang="pt-PT" sz="3000" dirty="0">
                <a:solidFill>
                  <a:srgbClr val="0707F0"/>
                </a:solidFill>
                <a:latin typeface="Rubik"/>
                <a:cs typeface="Rubik"/>
              </a:rPr>
              <a:t> </a:t>
            </a:r>
            <a:r>
              <a:rPr lang="pt-PT" sz="3000" dirty="0" err="1">
                <a:solidFill>
                  <a:srgbClr val="0707F0"/>
                </a:solidFill>
                <a:latin typeface="Rubik"/>
                <a:cs typeface="Rubik"/>
              </a:rPr>
              <a:t>dolor</a:t>
            </a:r>
            <a:r>
              <a:rPr lang="pt-PT" sz="3000" dirty="0">
                <a:solidFill>
                  <a:srgbClr val="0707F0"/>
                </a:solidFill>
                <a:latin typeface="Rubik"/>
                <a:cs typeface="Rubik"/>
              </a:rPr>
              <a:t> </a:t>
            </a:r>
            <a:r>
              <a:rPr lang="pt-PT" sz="3000" dirty="0" err="1">
                <a:solidFill>
                  <a:srgbClr val="0707F0"/>
                </a:solidFill>
                <a:latin typeface="Rubik"/>
                <a:cs typeface="Rubik"/>
              </a:rPr>
              <a:t>sit</a:t>
            </a:r>
            <a:r>
              <a:rPr lang="pt-PT" sz="3000" dirty="0">
                <a:solidFill>
                  <a:srgbClr val="0707F0"/>
                </a:solidFill>
                <a:latin typeface="Rubik"/>
                <a:cs typeface="Rubik"/>
              </a:rPr>
              <a:t> </a:t>
            </a:r>
            <a:r>
              <a:rPr lang="pt-PT" sz="3000" dirty="0" err="1">
                <a:solidFill>
                  <a:srgbClr val="0707F0"/>
                </a:solidFill>
                <a:latin typeface="Rubik"/>
                <a:cs typeface="Rubik"/>
              </a:rPr>
              <a:t>amet</a:t>
            </a:r>
            <a:r>
              <a:rPr lang="pt-PT" sz="3000" dirty="0">
                <a:solidFill>
                  <a:srgbClr val="0707F0"/>
                </a:solidFill>
                <a:latin typeface="Rubik"/>
                <a:cs typeface="Rubik"/>
              </a:rPr>
              <a:t>, </a:t>
            </a:r>
            <a:r>
              <a:rPr lang="pt-PT" sz="3000" dirty="0" err="1">
                <a:solidFill>
                  <a:srgbClr val="0707F0"/>
                </a:solidFill>
                <a:latin typeface="Rubik"/>
                <a:cs typeface="Rubik"/>
              </a:rPr>
              <a:t>consectetur</a:t>
            </a:r>
            <a:r>
              <a:rPr lang="pt-PT" sz="3000" dirty="0">
                <a:solidFill>
                  <a:srgbClr val="0707F0"/>
                </a:solidFill>
                <a:latin typeface="Rubik"/>
                <a:cs typeface="Rubik"/>
              </a:rPr>
              <a:t> </a:t>
            </a:r>
            <a:r>
              <a:rPr lang="pt-PT" sz="3000" dirty="0" err="1">
                <a:solidFill>
                  <a:srgbClr val="0707F0"/>
                </a:solidFill>
                <a:latin typeface="Rubik"/>
                <a:cs typeface="Rubik"/>
              </a:rPr>
              <a:t>adipiscing</a:t>
            </a:r>
            <a:r>
              <a:rPr lang="pt-PT" sz="3000" dirty="0">
                <a:solidFill>
                  <a:srgbClr val="0707F0"/>
                </a:solidFill>
                <a:latin typeface="Rubik"/>
                <a:cs typeface="Rubik"/>
              </a:rPr>
              <a:t> </a:t>
            </a:r>
            <a:r>
              <a:rPr lang="pt-PT" sz="3000" dirty="0" err="1">
                <a:solidFill>
                  <a:srgbClr val="0707F0"/>
                </a:solidFill>
                <a:latin typeface="Rubik"/>
                <a:cs typeface="Rubik"/>
              </a:rPr>
              <a:t>elit</a:t>
            </a:r>
            <a:r>
              <a:rPr lang="pt-PT" sz="3000" dirty="0">
                <a:solidFill>
                  <a:srgbClr val="0707F0"/>
                </a:solidFill>
                <a:latin typeface="Rubik"/>
                <a:cs typeface="Rubik"/>
              </a:rPr>
              <a:t>. </a:t>
            </a:r>
            <a:r>
              <a:rPr lang="pt-PT" sz="3000" dirty="0" err="1">
                <a:solidFill>
                  <a:srgbClr val="0707F0"/>
                </a:solidFill>
                <a:latin typeface="Rubik"/>
                <a:cs typeface="Rubik"/>
              </a:rPr>
              <a:t>Vestibulum</a:t>
            </a:r>
            <a:r>
              <a:rPr lang="pt-PT" sz="3000" dirty="0">
                <a:solidFill>
                  <a:srgbClr val="0707F0"/>
                </a:solidFill>
                <a:latin typeface="Rubik"/>
                <a:cs typeface="Rubik"/>
              </a:rPr>
              <a:t> </a:t>
            </a:r>
            <a:r>
              <a:rPr lang="pt-PT" sz="3000" dirty="0" err="1">
                <a:solidFill>
                  <a:srgbClr val="0707F0"/>
                </a:solidFill>
                <a:latin typeface="Rubik"/>
                <a:cs typeface="Rubik"/>
              </a:rPr>
              <a:t>auctor</a:t>
            </a:r>
            <a:r>
              <a:rPr lang="pt-PT" sz="3000" dirty="0">
                <a:solidFill>
                  <a:srgbClr val="0707F0"/>
                </a:solidFill>
                <a:latin typeface="Rubik"/>
                <a:cs typeface="Rubik"/>
              </a:rPr>
              <a:t> </a:t>
            </a:r>
            <a:r>
              <a:rPr lang="pt-PT" sz="3000" dirty="0" err="1">
                <a:solidFill>
                  <a:srgbClr val="0707F0"/>
                </a:solidFill>
                <a:latin typeface="Rubik"/>
                <a:cs typeface="Rubik"/>
              </a:rPr>
              <a:t>mattis</a:t>
            </a:r>
            <a:r>
              <a:rPr lang="pt-PT" sz="3000" dirty="0">
                <a:solidFill>
                  <a:srgbClr val="0707F0"/>
                </a:solidFill>
                <a:latin typeface="Rubik"/>
                <a:cs typeface="Rubik"/>
              </a:rPr>
              <a:t> </a:t>
            </a:r>
            <a:r>
              <a:rPr lang="pt-PT" sz="3000" dirty="0" err="1">
                <a:solidFill>
                  <a:srgbClr val="0707F0"/>
                </a:solidFill>
                <a:latin typeface="Rubik"/>
                <a:cs typeface="Rubik"/>
              </a:rPr>
              <a:t>fermentum</a:t>
            </a:r>
            <a:r>
              <a:rPr lang="pt-PT" sz="3000" dirty="0">
                <a:solidFill>
                  <a:srgbClr val="0707F0"/>
                </a:solidFill>
                <a:latin typeface="Rubik"/>
                <a:cs typeface="Rubik"/>
              </a:rPr>
              <a:t>. </a:t>
            </a:r>
            <a:r>
              <a:rPr lang="pt-PT" sz="3000" dirty="0" err="1">
                <a:solidFill>
                  <a:srgbClr val="0707F0"/>
                </a:solidFill>
                <a:latin typeface="Rubik"/>
                <a:cs typeface="Rubik"/>
              </a:rPr>
              <a:t>Nam</a:t>
            </a:r>
            <a:r>
              <a:rPr lang="pt-PT" sz="3000" dirty="0">
                <a:solidFill>
                  <a:srgbClr val="0707F0"/>
                </a:solidFill>
                <a:latin typeface="Rubik"/>
                <a:cs typeface="Rubik"/>
              </a:rPr>
              <a:t> non </a:t>
            </a:r>
            <a:r>
              <a:rPr lang="pt-PT" sz="3000" dirty="0" err="1">
                <a:solidFill>
                  <a:srgbClr val="0707F0"/>
                </a:solidFill>
                <a:latin typeface="Rubik"/>
                <a:cs typeface="Rubik"/>
              </a:rPr>
              <a:t>sapien</a:t>
            </a:r>
            <a:r>
              <a:rPr lang="pt-PT" sz="3000" dirty="0">
                <a:solidFill>
                  <a:srgbClr val="0707F0"/>
                </a:solidFill>
                <a:latin typeface="Rubik"/>
                <a:cs typeface="Rubik"/>
              </a:rPr>
              <a:t> </a:t>
            </a:r>
            <a:r>
              <a:rPr lang="pt-PT" sz="3000" dirty="0" err="1">
                <a:solidFill>
                  <a:srgbClr val="0707F0"/>
                </a:solidFill>
                <a:latin typeface="Rubik"/>
                <a:cs typeface="Rubik"/>
              </a:rPr>
              <a:t>sapien</a:t>
            </a:r>
            <a:r>
              <a:rPr lang="pt-PT" sz="3000" dirty="0">
                <a:solidFill>
                  <a:srgbClr val="0707F0"/>
                </a:solidFill>
                <a:latin typeface="Rubik"/>
                <a:cs typeface="Rubik"/>
              </a:rPr>
              <a:t>. </a:t>
            </a:r>
            <a:r>
              <a:rPr lang="pt-PT" sz="3000" dirty="0" err="1">
                <a:solidFill>
                  <a:srgbClr val="0707F0"/>
                </a:solidFill>
                <a:latin typeface="Rubik"/>
                <a:cs typeface="Rubik"/>
              </a:rPr>
              <a:t>Proin</a:t>
            </a:r>
            <a:r>
              <a:rPr lang="pt-PT" sz="3000" dirty="0">
                <a:solidFill>
                  <a:srgbClr val="0707F0"/>
                </a:solidFill>
                <a:latin typeface="Rubik"/>
                <a:cs typeface="Rubik"/>
              </a:rPr>
              <a:t> </a:t>
            </a:r>
            <a:r>
              <a:rPr lang="pt-PT" sz="3000" dirty="0" err="1">
                <a:solidFill>
                  <a:srgbClr val="0707F0"/>
                </a:solidFill>
                <a:latin typeface="Rubik"/>
                <a:cs typeface="Rubik"/>
              </a:rPr>
              <a:t>dapibus</a:t>
            </a:r>
            <a:r>
              <a:rPr lang="pt-PT" sz="3000" dirty="0">
                <a:solidFill>
                  <a:srgbClr val="0707F0"/>
                </a:solidFill>
                <a:latin typeface="Rubik"/>
                <a:cs typeface="Rubik"/>
              </a:rPr>
              <a:t> </a:t>
            </a:r>
            <a:r>
              <a:rPr lang="pt-PT" sz="3000" dirty="0" err="1">
                <a:solidFill>
                  <a:srgbClr val="0707F0"/>
                </a:solidFill>
                <a:latin typeface="Rubik"/>
                <a:cs typeface="Rubik"/>
              </a:rPr>
              <a:t>rhoncus</a:t>
            </a:r>
            <a:r>
              <a:rPr lang="pt-PT" sz="3000" dirty="0">
                <a:solidFill>
                  <a:srgbClr val="0707F0"/>
                </a:solidFill>
                <a:latin typeface="Rubik"/>
                <a:cs typeface="Rubik"/>
              </a:rPr>
              <a:t> libero, vitae </a:t>
            </a:r>
            <a:r>
              <a:rPr lang="pt-PT" sz="3000" dirty="0" err="1">
                <a:solidFill>
                  <a:srgbClr val="0707F0"/>
                </a:solidFill>
                <a:latin typeface="Rubik"/>
                <a:cs typeface="Rubik"/>
              </a:rPr>
              <a:t>condimentum</a:t>
            </a:r>
            <a:r>
              <a:rPr lang="pt-PT" sz="3000" dirty="0">
                <a:solidFill>
                  <a:srgbClr val="0707F0"/>
                </a:solidFill>
                <a:latin typeface="Rubik"/>
                <a:cs typeface="Rubik"/>
              </a:rPr>
              <a:t> </a:t>
            </a:r>
            <a:r>
              <a:rPr lang="pt-PT" sz="3000" dirty="0" err="1">
                <a:solidFill>
                  <a:srgbClr val="0707F0"/>
                </a:solidFill>
                <a:latin typeface="Rubik"/>
                <a:cs typeface="Rubik"/>
              </a:rPr>
              <a:t>risus</a:t>
            </a:r>
            <a:r>
              <a:rPr lang="pt-PT" sz="3000" dirty="0">
                <a:solidFill>
                  <a:srgbClr val="0707F0"/>
                </a:solidFill>
                <a:latin typeface="Rubik"/>
                <a:cs typeface="Rubik"/>
              </a:rPr>
              <a:t> </a:t>
            </a:r>
            <a:r>
              <a:rPr lang="pt-PT" sz="3000" dirty="0" err="1">
                <a:solidFill>
                  <a:srgbClr val="0707F0"/>
                </a:solidFill>
                <a:latin typeface="Rubik"/>
                <a:cs typeface="Rubik"/>
              </a:rPr>
              <a:t>lobortis</a:t>
            </a:r>
            <a:r>
              <a:rPr lang="pt-PT" sz="3000" dirty="0">
                <a:solidFill>
                  <a:srgbClr val="0707F0"/>
                </a:solidFill>
                <a:latin typeface="Rubik"/>
                <a:cs typeface="Rubik"/>
              </a:rPr>
              <a:t> id. </a:t>
            </a:r>
            <a:r>
              <a:rPr lang="pt-PT" sz="3000" dirty="0" err="1">
                <a:solidFill>
                  <a:srgbClr val="0707F0"/>
                </a:solidFill>
                <a:latin typeface="Rubik"/>
                <a:cs typeface="Rubik"/>
              </a:rPr>
              <a:t>Morbi</a:t>
            </a:r>
            <a:r>
              <a:rPr lang="pt-PT" sz="3000" dirty="0">
                <a:solidFill>
                  <a:srgbClr val="0707F0"/>
                </a:solidFill>
                <a:latin typeface="Rubik"/>
                <a:cs typeface="Rubik"/>
              </a:rPr>
              <a:t> </a:t>
            </a:r>
            <a:r>
              <a:rPr lang="pt-PT" sz="3000" dirty="0" err="1">
                <a:solidFill>
                  <a:srgbClr val="0707F0"/>
                </a:solidFill>
                <a:latin typeface="Rubik"/>
                <a:cs typeface="Rubik"/>
              </a:rPr>
              <a:t>pharetra</a:t>
            </a:r>
            <a:r>
              <a:rPr lang="pt-PT" sz="3000" dirty="0">
                <a:solidFill>
                  <a:srgbClr val="0707F0"/>
                </a:solidFill>
                <a:latin typeface="Rubik"/>
                <a:cs typeface="Rubik"/>
              </a:rPr>
              <a:t> </a:t>
            </a:r>
            <a:r>
              <a:rPr lang="pt-PT" sz="3000" dirty="0" err="1">
                <a:solidFill>
                  <a:srgbClr val="0707F0"/>
                </a:solidFill>
                <a:latin typeface="Rubik"/>
                <a:cs typeface="Rubik"/>
              </a:rPr>
              <a:t>lacus</a:t>
            </a:r>
            <a:r>
              <a:rPr lang="pt-PT" sz="3000" dirty="0">
                <a:solidFill>
                  <a:srgbClr val="0707F0"/>
                </a:solidFill>
                <a:latin typeface="Rubik"/>
                <a:cs typeface="Rubik"/>
              </a:rPr>
              <a:t> eu </a:t>
            </a:r>
            <a:r>
              <a:rPr lang="pt-PT" sz="3000" dirty="0" err="1">
                <a:solidFill>
                  <a:srgbClr val="0707F0"/>
                </a:solidFill>
                <a:latin typeface="Rubik"/>
                <a:cs typeface="Rubik"/>
              </a:rPr>
              <a:t>scelerisque</a:t>
            </a:r>
            <a:r>
              <a:rPr lang="pt-PT" sz="3000" dirty="0">
                <a:solidFill>
                  <a:srgbClr val="0707F0"/>
                </a:solidFill>
                <a:latin typeface="Rubik"/>
                <a:cs typeface="Rubik"/>
              </a:rPr>
              <a:t> </a:t>
            </a:r>
            <a:r>
              <a:rPr lang="pt-PT" sz="3000" dirty="0" err="1">
                <a:solidFill>
                  <a:srgbClr val="0707F0"/>
                </a:solidFill>
                <a:latin typeface="Rubik"/>
                <a:cs typeface="Rubik"/>
              </a:rPr>
              <a:t>auctor</a:t>
            </a:r>
            <a:r>
              <a:rPr lang="pt-PT" sz="3000" dirty="0">
                <a:solidFill>
                  <a:srgbClr val="0707F0"/>
                </a:solidFill>
                <a:latin typeface="Rubik"/>
                <a:cs typeface="Rubik"/>
              </a:rPr>
              <a:t>. </a:t>
            </a:r>
            <a:r>
              <a:rPr lang="pt-PT" sz="3000" dirty="0" err="1">
                <a:solidFill>
                  <a:srgbClr val="0707F0"/>
                </a:solidFill>
                <a:latin typeface="Rubik"/>
                <a:cs typeface="Rubik"/>
              </a:rPr>
              <a:t>Sed</a:t>
            </a:r>
            <a:r>
              <a:rPr lang="pt-PT" sz="3000" dirty="0">
                <a:solidFill>
                  <a:srgbClr val="0707F0"/>
                </a:solidFill>
                <a:latin typeface="Rubik"/>
                <a:cs typeface="Rubik"/>
              </a:rPr>
              <a:t> </a:t>
            </a:r>
            <a:r>
              <a:rPr lang="pt-PT" sz="3000" dirty="0" err="1">
                <a:solidFill>
                  <a:srgbClr val="0707F0"/>
                </a:solidFill>
                <a:latin typeface="Rubik"/>
                <a:cs typeface="Rubik"/>
              </a:rPr>
              <a:t>rutrum</a:t>
            </a:r>
            <a:r>
              <a:rPr lang="pt-PT" sz="3000" dirty="0">
                <a:solidFill>
                  <a:srgbClr val="0707F0"/>
                </a:solidFill>
                <a:latin typeface="Rubik"/>
                <a:cs typeface="Rubik"/>
              </a:rPr>
              <a:t> non libero quis </a:t>
            </a:r>
            <a:r>
              <a:rPr lang="pt-PT" sz="3000" dirty="0" err="1">
                <a:solidFill>
                  <a:srgbClr val="0707F0"/>
                </a:solidFill>
                <a:latin typeface="Rubik"/>
                <a:cs typeface="Rubik"/>
              </a:rPr>
              <a:t>tempor</a:t>
            </a:r>
            <a:r>
              <a:rPr lang="pt-PT" sz="3000" dirty="0">
                <a:solidFill>
                  <a:srgbClr val="0707F0"/>
                </a:solidFill>
                <a:latin typeface="Rubik"/>
                <a:cs typeface="Rubik"/>
              </a:rPr>
              <a:t>.</a:t>
            </a:r>
          </a:p>
          <a:p>
            <a:pPr marR="161010" algn="l">
              <a:lnSpc>
                <a:spcPts val="4400"/>
              </a:lnSpc>
            </a:pPr>
            <a:r>
              <a:rPr lang="pt-PT" sz="3000" dirty="0" err="1">
                <a:solidFill>
                  <a:srgbClr val="0707F0"/>
                </a:solidFill>
                <a:latin typeface="Rubik"/>
                <a:cs typeface="Rubik"/>
              </a:rPr>
              <a:t>Lorem</a:t>
            </a:r>
            <a:r>
              <a:rPr lang="pt-PT" sz="3000" dirty="0">
                <a:solidFill>
                  <a:srgbClr val="0707F0"/>
                </a:solidFill>
                <a:latin typeface="Rubik"/>
                <a:cs typeface="Rubik"/>
              </a:rPr>
              <a:t> </a:t>
            </a:r>
            <a:r>
              <a:rPr lang="pt-PT" sz="3000" dirty="0" err="1">
                <a:solidFill>
                  <a:srgbClr val="0707F0"/>
                </a:solidFill>
                <a:latin typeface="Rubik"/>
                <a:cs typeface="Rubik"/>
              </a:rPr>
              <a:t>ipsum</a:t>
            </a:r>
            <a:r>
              <a:rPr lang="pt-PT" sz="3000" dirty="0">
                <a:solidFill>
                  <a:srgbClr val="0707F0"/>
                </a:solidFill>
                <a:latin typeface="Rubik"/>
                <a:cs typeface="Rubik"/>
              </a:rPr>
              <a:t> </a:t>
            </a:r>
            <a:r>
              <a:rPr lang="pt-PT" sz="3000" dirty="0" err="1">
                <a:solidFill>
                  <a:srgbClr val="0707F0"/>
                </a:solidFill>
                <a:latin typeface="Rubik"/>
                <a:cs typeface="Rubik"/>
              </a:rPr>
              <a:t>dolor</a:t>
            </a:r>
            <a:r>
              <a:rPr lang="pt-PT" sz="3000" dirty="0">
                <a:solidFill>
                  <a:srgbClr val="0707F0"/>
                </a:solidFill>
                <a:latin typeface="Rubik"/>
                <a:cs typeface="Rubik"/>
              </a:rPr>
              <a:t> </a:t>
            </a:r>
            <a:r>
              <a:rPr lang="pt-PT" sz="3000" dirty="0" err="1">
                <a:solidFill>
                  <a:srgbClr val="0707F0"/>
                </a:solidFill>
                <a:latin typeface="Rubik"/>
                <a:cs typeface="Rubik"/>
              </a:rPr>
              <a:t>sit</a:t>
            </a:r>
            <a:r>
              <a:rPr lang="pt-PT" sz="3000" dirty="0">
                <a:solidFill>
                  <a:srgbClr val="0707F0"/>
                </a:solidFill>
                <a:latin typeface="Rubik"/>
                <a:cs typeface="Rubik"/>
              </a:rPr>
              <a:t> </a:t>
            </a:r>
            <a:r>
              <a:rPr lang="pt-PT" sz="3000" dirty="0" err="1">
                <a:solidFill>
                  <a:srgbClr val="0707F0"/>
                </a:solidFill>
                <a:latin typeface="Rubik"/>
                <a:cs typeface="Rubik"/>
              </a:rPr>
              <a:t>amet</a:t>
            </a:r>
            <a:r>
              <a:rPr lang="pt-PT" sz="3000" dirty="0">
                <a:solidFill>
                  <a:srgbClr val="0707F0"/>
                </a:solidFill>
                <a:latin typeface="Rubik"/>
                <a:cs typeface="Rubik"/>
              </a:rPr>
              <a:t>, </a:t>
            </a:r>
            <a:r>
              <a:rPr lang="pt-PT" sz="3000" dirty="0" err="1">
                <a:solidFill>
                  <a:srgbClr val="0707F0"/>
                </a:solidFill>
                <a:latin typeface="Rubik"/>
                <a:cs typeface="Rubik"/>
              </a:rPr>
              <a:t>consectetur</a:t>
            </a:r>
            <a:r>
              <a:rPr lang="pt-PT" sz="3000" dirty="0">
                <a:solidFill>
                  <a:srgbClr val="0707F0"/>
                </a:solidFill>
                <a:latin typeface="Rubik"/>
                <a:cs typeface="Rubik"/>
              </a:rPr>
              <a:t> </a:t>
            </a:r>
            <a:r>
              <a:rPr lang="pt-PT" sz="3000" dirty="0" err="1">
                <a:solidFill>
                  <a:srgbClr val="0707F0"/>
                </a:solidFill>
                <a:latin typeface="Rubik"/>
                <a:cs typeface="Rubik"/>
              </a:rPr>
              <a:t>adipiscing</a:t>
            </a:r>
            <a:r>
              <a:rPr lang="pt-PT" sz="3000" dirty="0">
                <a:solidFill>
                  <a:srgbClr val="0707F0"/>
                </a:solidFill>
                <a:latin typeface="Rubik"/>
                <a:cs typeface="Rubik"/>
              </a:rPr>
              <a:t> </a:t>
            </a:r>
            <a:r>
              <a:rPr lang="pt-PT" sz="3000" dirty="0" err="1">
                <a:solidFill>
                  <a:srgbClr val="0707F0"/>
                </a:solidFill>
                <a:latin typeface="Rubik"/>
                <a:cs typeface="Rubik"/>
              </a:rPr>
              <a:t>elit</a:t>
            </a:r>
            <a:r>
              <a:rPr lang="pt-PT" sz="3000" dirty="0">
                <a:solidFill>
                  <a:srgbClr val="0707F0"/>
                </a:solidFill>
                <a:latin typeface="Rubik"/>
                <a:cs typeface="Rubik"/>
              </a:rPr>
              <a:t>. </a:t>
            </a:r>
            <a:r>
              <a:rPr lang="pt-PT" sz="3000" dirty="0" err="1">
                <a:solidFill>
                  <a:srgbClr val="0707F0"/>
                </a:solidFill>
                <a:latin typeface="Rubik"/>
                <a:cs typeface="Rubik"/>
              </a:rPr>
              <a:t>Vestibulum</a:t>
            </a:r>
            <a:r>
              <a:rPr lang="pt-PT" sz="3000" dirty="0">
                <a:solidFill>
                  <a:srgbClr val="0707F0"/>
                </a:solidFill>
                <a:latin typeface="Rubik"/>
                <a:cs typeface="Rubik"/>
              </a:rPr>
              <a:t> </a:t>
            </a:r>
            <a:r>
              <a:rPr lang="pt-PT" sz="3000" dirty="0" err="1">
                <a:solidFill>
                  <a:srgbClr val="0707F0"/>
                </a:solidFill>
                <a:latin typeface="Rubik"/>
                <a:cs typeface="Rubik"/>
              </a:rPr>
              <a:t>auctor</a:t>
            </a:r>
            <a:r>
              <a:rPr lang="pt-PT" sz="3000" dirty="0">
                <a:solidFill>
                  <a:srgbClr val="0707F0"/>
                </a:solidFill>
                <a:latin typeface="Rubik"/>
                <a:cs typeface="Rubik"/>
              </a:rPr>
              <a:t> </a:t>
            </a:r>
            <a:r>
              <a:rPr lang="pt-PT" sz="3000" dirty="0" err="1">
                <a:solidFill>
                  <a:srgbClr val="0707F0"/>
                </a:solidFill>
                <a:latin typeface="Rubik"/>
                <a:cs typeface="Rubik"/>
              </a:rPr>
              <a:t>mattis</a:t>
            </a:r>
            <a:r>
              <a:rPr lang="pt-PT" sz="3000" dirty="0">
                <a:solidFill>
                  <a:srgbClr val="0707F0"/>
                </a:solidFill>
                <a:latin typeface="Rubik"/>
                <a:cs typeface="Rubik"/>
              </a:rPr>
              <a:t> </a:t>
            </a:r>
            <a:r>
              <a:rPr lang="pt-PT" sz="3000" dirty="0" err="1">
                <a:solidFill>
                  <a:srgbClr val="0707F0"/>
                </a:solidFill>
                <a:latin typeface="Rubik"/>
                <a:cs typeface="Rubik"/>
              </a:rPr>
              <a:t>fermentum</a:t>
            </a:r>
            <a:r>
              <a:rPr lang="pt-PT" sz="3000" dirty="0">
                <a:solidFill>
                  <a:srgbClr val="0707F0"/>
                </a:solidFill>
                <a:latin typeface="Rubik"/>
                <a:cs typeface="Rubik"/>
              </a:rPr>
              <a:t>. </a:t>
            </a:r>
            <a:r>
              <a:rPr lang="pt-PT" sz="3000" dirty="0" err="1">
                <a:solidFill>
                  <a:srgbClr val="0707F0"/>
                </a:solidFill>
                <a:latin typeface="Rubik"/>
                <a:cs typeface="Rubik"/>
              </a:rPr>
              <a:t>Nam</a:t>
            </a:r>
            <a:r>
              <a:rPr lang="pt-PT" sz="3000" dirty="0">
                <a:solidFill>
                  <a:srgbClr val="0707F0"/>
                </a:solidFill>
                <a:latin typeface="Rubik"/>
                <a:cs typeface="Rubik"/>
              </a:rPr>
              <a:t> non </a:t>
            </a:r>
            <a:r>
              <a:rPr lang="pt-PT" sz="3000" dirty="0" err="1">
                <a:solidFill>
                  <a:srgbClr val="0707F0"/>
                </a:solidFill>
                <a:latin typeface="Rubik"/>
                <a:cs typeface="Rubik"/>
              </a:rPr>
              <a:t>sapien</a:t>
            </a:r>
            <a:r>
              <a:rPr lang="pt-PT" sz="3000" dirty="0">
                <a:solidFill>
                  <a:srgbClr val="0707F0"/>
                </a:solidFill>
                <a:latin typeface="Rubik"/>
                <a:cs typeface="Rubik"/>
              </a:rPr>
              <a:t> </a:t>
            </a:r>
            <a:r>
              <a:rPr lang="pt-PT" sz="3000" dirty="0" err="1">
                <a:solidFill>
                  <a:srgbClr val="0707F0"/>
                </a:solidFill>
                <a:latin typeface="Rubik"/>
                <a:cs typeface="Rubik"/>
              </a:rPr>
              <a:t>sapien</a:t>
            </a:r>
            <a:r>
              <a:rPr lang="pt-PT" sz="3000" dirty="0">
                <a:solidFill>
                  <a:srgbClr val="0707F0"/>
                </a:solidFill>
                <a:latin typeface="Rubik"/>
                <a:cs typeface="Rubik"/>
              </a:rPr>
              <a:t>. </a:t>
            </a:r>
            <a:r>
              <a:rPr lang="pt-PT" sz="3000" dirty="0" err="1">
                <a:solidFill>
                  <a:srgbClr val="0707F0"/>
                </a:solidFill>
                <a:latin typeface="Rubik"/>
                <a:cs typeface="Rubik"/>
              </a:rPr>
              <a:t>Proin</a:t>
            </a:r>
            <a:r>
              <a:rPr lang="pt-PT" sz="3000" dirty="0">
                <a:solidFill>
                  <a:srgbClr val="0707F0"/>
                </a:solidFill>
                <a:latin typeface="Rubik"/>
                <a:cs typeface="Rubik"/>
              </a:rPr>
              <a:t> </a:t>
            </a:r>
            <a:r>
              <a:rPr lang="pt-PT" sz="3000" dirty="0" err="1">
                <a:solidFill>
                  <a:srgbClr val="0707F0"/>
                </a:solidFill>
                <a:latin typeface="Rubik"/>
                <a:cs typeface="Rubik"/>
              </a:rPr>
              <a:t>dapibus</a:t>
            </a:r>
            <a:r>
              <a:rPr lang="pt-PT" sz="3000" dirty="0">
                <a:solidFill>
                  <a:srgbClr val="0707F0"/>
                </a:solidFill>
                <a:latin typeface="Rubik"/>
                <a:cs typeface="Rubik"/>
              </a:rPr>
              <a:t> </a:t>
            </a:r>
            <a:r>
              <a:rPr lang="pt-PT" sz="3000" dirty="0" err="1">
                <a:solidFill>
                  <a:srgbClr val="0707F0"/>
                </a:solidFill>
                <a:latin typeface="Rubik"/>
                <a:cs typeface="Rubik"/>
              </a:rPr>
              <a:t>rhoncus</a:t>
            </a:r>
            <a:r>
              <a:rPr lang="pt-PT" sz="3000" dirty="0">
                <a:solidFill>
                  <a:srgbClr val="0707F0"/>
                </a:solidFill>
                <a:latin typeface="Rubik"/>
                <a:cs typeface="Rubik"/>
              </a:rPr>
              <a:t> libero, vitae </a:t>
            </a:r>
            <a:r>
              <a:rPr lang="pt-PT" sz="3000" dirty="0" err="1">
                <a:solidFill>
                  <a:srgbClr val="0707F0"/>
                </a:solidFill>
                <a:latin typeface="Rubik"/>
                <a:cs typeface="Rubik"/>
              </a:rPr>
              <a:t>condimentum</a:t>
            </a:r>
            <a:r>
              <a:rPr lang="pt-PT" sz="3000" dirty="0">
                <a:solidFill>
                  <a:srgbClr val="0707F0"/>
                </a:solidFill>
                <a:latin typeface="Rubik"/>
                <a:cs typeface="Rubik"/>
              </a:rPr>
              <a:t> </a:t>
            </a:r>
            <a:r>
              <a:rPr lang="pt-PT" sz="3000" dirty="0" err="1">
                <a:solidFill>
                  <a:srgbClr val="0707F0"/>
                </a:solidFill>
                <a:latin typeface="Rubik"/>
                <a:cs typeface="Rubik"/>
              </a:rPr>
              <a:t>risus</a:t>
            </a:r>
            <a:r>
              <a:rPr lang="pt-PT" sz="3000" dirty="0">
                <a:solidFill>
                  <a:srgbClr val="0707F0"/>
                </a:solidFill>
                <a:latin typeface="Rubik"/>
                <a:cs typeface="Rubik"/>
              </a:rPr>
              <a:t> </a:t>
            </a:r>
            <a:r>
              <a:rPr lang="pt-PT" sz="3000" dirty="0" err="1">
                <a:solidFill>
                  <a:srgbClr val="0707F0"/>
                </a:solidFill>
                <a:latin typeface="Rubik"/>
                <a:cs typeface="Rubik"/>
              </a:rPr>
              <a:t>lobortis</a:t>
            </a:r>
            <a:r>
              <a:rPr lang="pt-PT" sz="3000" dirty="0">
                <a:solidFill>
                  <a:srgbClr val="0707F0"/>
                </a:solidFill>
                <a:latin typeface="Rubik"/>
                <a:cs typeface="Rubik"/>
              </a:rPr>
              <a:t> id. </a:t>
            </a:r>
            <a:r>
              <a:rPr lang="pt-PT" sz="3000" dirty="0" err="1">
                <a:solidFill>
                  <a:srgbClr val="0707F0"/>
                </a:solidFill>
                <a:latin typeface="Rubik"/>
                <a:cs typeface="Rubik"/>
              </a:rPr>
              <a:t>Morbi</a:t>
            </a:r>
            <a:r>
              <a:rPr lang="pt-PT" sz="3000" dirty="0">
                <a:solidFill>
                  <a:srgbClr val="0707F0"/>
                </a:solidFill>
                <a:latin typeface="Rubik"/>
                <a:cs typeface="Rubik"/>
              </a:rPr>
              <a:t> </a:t>
            </a:r>
            <a:r>
              <a:rPr lang="pt-PT" sz="3000" dirty="0" err="1">
                <a:solidFill>
                  <a:srgbClr val="0707F0"/>
                </a:solidFill>
                <a:latin typeface="Rubik"/>
                <a:cs typeface="Rubik"/>
              </a:rPr>
              <a:t>pharetra</a:t>
            </a:r>
            <a:r>
              <a:rPr lang="pt-PT" sz="3000" dirty="0">
                <a:solidFill>
                  <a:srgbClr val="0707F0"/>
                </a:solidFill>
                <a:latin typeface="Rubik"/>
                <a:cs typeface="Rubik"/>
              </a:rPr>
              <a:t> </a:t>
            </a:r>
            <a:r>
              <a:rPr lang="pt-PT" sz="3000" dirty="0" err="1">
                <a:solidFill>
                  <a:srgbClr val="0707F0"/>
                </a:solidFill>
                <a:latin typeface="Rubik"/>
                <a:cs typeface="Rubik"/>
              </a:rPr>
              <a:t>lacus</a:t>
            </a:r>
            <a:r>
              <a:rPr lang="pt-PT" sz="3000" dirty="0">
                <a:solidFill>
                  <a:srgbClr val="0707F0"/>
                </a:solidFill>
                <a:latin typeface="Rubik"/>
                <a:cs typeface="Rubik"/>
              </a:rPr>
              <a:t> eu </a:t>
            </a:r>
            <a:r>
              <a:rPr lang="pt-PT" sz="3000" dirty="0" err="1">
                <a:solidFill>
                  <a:srgbClr val="0707F0"/>
                </a:solidFill>
                <a:latin typeface="Rubik"/>
                <a:cs typeface="Rubik"/>
              </a:rPr>
              <a:t>scelerisque</a:t>
            </a:r>
            <a:r>
              <a:rPr lang="pt-PT" sz="3000" dirty="0">
                <a:solidFill>
                  <a:srgbClr val="0707F0"/>
                </a:solidFill>
                <a:latin typeface="Rubik"/>
                <a:cs typeface="Rubik"/>
              </a:rPr>
              <a:t> </a:t>
            </a:r>
            <a:r>
              <a:rPr lang="pt-PT" sz="3000" dirty="0" err="1">
                <a:solidFill>
                  <a:srgbClr val="0707F0"/>
                </a:solidFill>
                <a:latin typeface="Rubik"/>
                <a:cs typeface="Rubik"/>
              </a:rPr>
              <a:t>auctor</a:t>
            </a:r>
            <a:r>
              <a:rPr lang="pt-PT" sz="3000" dirty="0">
                <a:solidFill>
                  <a:srgbClr val="0707F0"/>
                </a:solidFill>
                <a:latin typeface="Rubik"/>
                <a:cs typeface="Rubik"/>
              </a:rPr>
              <a:t>. </a:t>
            </a:r>
            <a:r>
              <a:rPr lang="pt-PT" sz="3000" dirty="0" err="1">
                <a:solidFill>
                  <a:srgbClr val="0707F0"/>
                </a:solidFill>
                <a:latin typeface="Rubik"/>
                <a:cs typeface="Rubik"/>
              </a:rPr>
              <a:t>Sed</a:t>
            </a:r>
            <a:r>
              <a:rPr lang="pt-PT" sz="3000" dirty="0">
                <a:solidFill>
                  <a:srgbClr val="0707F0"/>
                </a:solidFill>
                <a:latin typeface="Rubik"/>
                <a:cs typeface="Rubik"/>
              </a:rPr>
              <a:t> </a:t>
            </a:r>
            <a:r>
              <a:rPr lang="pt-PT" sz="3000" dirty="0" err="1">
                <a:solidFill>
                  <a:srgbClr val="0707F0"/>
                </a:solidFill>
                <a:latin typeface="Rubik"/>
                <a:cs typeface="Rubik"/>
              </a:rPr>
              <a:t>rutrum</a:t>
            </a:r>
            <a:r>
              <a:rPr lang="pt-PT" sz="3000" dirty="0">
                <a:solidFill>
                  <a:srgbClr val="0707F0"/>
                </a:solidFill>
                <a:latin typeface="Rubik"/>
                <a:cs typeface="Rubik"/>
              </a:rPr>
              <a:t> non libero quis </a:t>
            </a:r>
            <a:r>
              <a:rPr lang="pt-PT" sz="3000" dirty="0" err="1">
                <a:solidFill>
                  <a:srgbClr val="0707F0"/>
                </a:solidFill>
                <a:latin typeface="Rubik"/>
                <a:cs typeface="Rubik"/>
              </a:rPr>
              <a:t>tempor</a:t>
            </a:r>
            <a:r>
              <a:rPr lang="pt-PT" sz="3000" dirty="0">
                <a:solidFill>
                  <a:srgbClr val="0707F0"/>
                </a:solidFill>
                <a:latin typeface="Rubik"/>
                <a:cs typeface="Rubik"/>
              </a:rPr>
              <a:t>. </a:t>
            </a:r>
            <a:r>
              <a:rPr lang="pt-PT" sz="3000" dirty="0" err="1">
                <a:solidFill>
                  <a:srgbClr val="0707F0"/>
                </a:solidFill>
                <a:latin typeface="Rubik"/>
                <a:cs typeface="Rubik"/>
              </a:rPr>
              <a:t>Vestibulum</a:t>
            </a:r>
            <a:r>
              <a:rPr lang="pt-PT" sz="3000" dirty="0">
                <a:solidFill>
                  <a:srgbClr val="0707F0"/>
                </a:solidFill>
                <a:latin typeface="Rubik"/>
                <a:cs typeface="Rubik"/>
              </a:rPr>
              <a:t> </a:t>
            </a:r>
            <a:r>
              <a:rPr lang="pt-PT" sz="3000" dirty="0" err="1">
                <a:solidFill>
                  <a:srgbClr val="0707F0"/>
                </a:solidFill>
                <a:latin typeface="Rubik"/>
                <a:cs typeface="Rubik"/>
              </a:rPr>
              <a:t>auctor</a:t>
            </a:r>
            <a:r>
              <a:rPr lang="pt-PT" sz="3000" dirty="0">
                <a:solidFill>
                  <a:srgbClr val="0707F0"/>
                </a:solidFill>
                <a:latin typeface="Rubik"/>
                <a:cs typeface="Rubik"/>
              </a:rPr>
              <a:t> </a:t>
            </a:r>
            <a:r>
              <a:rPr lang="pt-PT" sz="3000" dirty="0" err="1">
                <a:solidFill>
                  <a:srgbClr val="0707F0"/>
                </a:solidFill>
                <a:latin typeface="Rubik"/>
                <a:cs typeface="Rubik"/>
              </a:rPr>
              <a:t>mattis</a:t>
            </a:r>
            <a:r>
              <a:rPr lang="pt-PT" sz="3000" dirty="0">
                <a:solidFill>
                  <a:srgbClr val="0707F0"/>
                </a:solidFill>
                <a:latin typeface="Rubik"/>
                <a:cs typeface="Rubik"/>
              </a:rPr>
              <a:t> </a:t>
            </a:r>
            <a:r>
              <a:rPr lang="pt-PT" sz="3000" dirty="0" err="1">
                <a:solidFill>
                  <a:srgbClr val="0707F0"/>
                </a:solidFill>
                <a:latin typeface="Rubik"/>
                <a:cs typeface="Rubik"/>
              </a:rPr>
              <a:t>fermentum</a:t>
            </a:r>
            <a:r>
              <a:rPr lang="pt-PT" sz="3000" dirty="0">
                <a:solidFill>
                  <a:srgbClr val="0707F0"/>
                </a:solidFill>
                <a:latin typeface="Rubik"/>
                <a:cs typeface="Rubik"/>
              </a:rPr>
              <a:t>.</a:t>
            </a:r>
            <a:endParaRPr lang="pt-PT" sz="3000" dirty="0">
              <a:latin typeface="Rubik"/>
              <a:cs typeface="Rubik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14095629" y="36096477"/>
            <a:ext cx="11754000" cy="316675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0916" algn="l">
              <a:lnSpc>
                <a:spcPts val="3000"/>
              </a:lnSpc>
            </a:pPr>
            <a:r>
              <a:rPr lang="pt-PT" sz="2000" dirty="0" err="1">
                <a:solidFill>
                  <a:srgbClr val="0707F0"/>
                </a:solidFill>
                <a:latin typeface="Rubik"/>
                <a:cs typeface="Rubik"/>
              </a:rPr>
              <a:t>Lorem</a:t>
            </a:r>
            <a:r>
              <a:rPr lang="pt-PT" sz="2000" dirty="0">
                <a:solidFill>
                  <a:srgbClr val="0707F0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rgbClr val="0707F0"/>
                </a:solidFill>
                <a:latin typeface="Rubik"/>
                <a:cs typeface="Rubik"/>
              </a:rPr>
              <a:t>ipsum</a:t>
            </a:r>
            <a:r>
              <a:rPr lang="pt-PT" sz="2000" dirty="0">
                <a:solidFill>
                  <a:srgbClr val="0707F0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rgbClr val="0707F0"/>
                </a:solidFill>
                <a:latin typeface="Rubik"/>
                <a:cs typeface="Rubik"/>
              </a:rPr>
              <a:t>dolor</a:t>
            </a:r>
            <a:r>
              <a:rPr lang="pt-PT" sz="2000" dirty="0">
                <a:solidFill>
                  <a:srgbClr val="0707F0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rgbClr val="0707F0"/>
                </a:solidFill>
                <a:latin typeface="Rubik"/>
                <a:cs typeface="Rubik"/>
              </a:rPr>
              <a:t>sit</a:t>
            </a:r>
            <a:r>
              <a:rPr lang="pt-PT" sz="2000" dirty="0">
                <a:solidFill>
                  <a:srgbClr val="0707F0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rgbClr val="0707F0"/>
                </a:solidFill>
                <a:latin typeface="Rubik"/>
                <a:cs typeface="Rubik"/>
              </a:rPr>
              <a:t>amet</a:t>
            </a:r>
            <a:r>
              <a:rPr lang="pt-PT" sz="2000" dirty="0">
                <a:solidFill>
                  <a:srgbClr val="0707F0"/>
                </a:solidFill>
                <a:latin typeface="Rubik"/>
                <a:cs typeface="Rubik"/>
              </a:rPr>
              <a:t>, </a:t>
            </a:r>
            <a:r>
              <a:rPr lang="pt-PT" sz="2000" dirty="0" err="1">
                <a:solidFill>
                  <a:srgbClr val="0707F0"/>
                </a:solidFill>
                <a:latin typeface="Rubik"/>
                <a:cs typeface="Rubik"/>
              </a:rPr>
              <a:t>consectetur</a:t>
            </a:r>
            <a:r>
              <a:rPr lang="pt-PT" sz="2000" dirty="0">
                <a:solidFill>
                  <a:srgbClr val="0707F0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rgbClr val="0707F0"/>
                </a:solidFill>
                <a:latin typeface="Rubik"/>
                <a:cs typeface="Rubik"/>
              </a:rPr>
              <a:t>adipiscing</a:t>
            </a:r>
            <a:r>
              <a:rPr lang="pt-PT" sz="2000" dirty="0">
                <a:solidFill>
                  <a:srgbClr val="0707F0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rgbClr val="0707F0"/>
                </a:solidFill>
                <a:latin typeface="Rubik"/>
                <a:cs typeface="Rubik"/>
              </a:rPr>
              <a:t>elit</a:t>
            </a:r>
            <a:r>
              <a:rPr lang="pt-PT" sz="2000" dirty="0">
                <a:solidFill>
                  <a:srgbClr val="0707F0"/>
                </a:solidFill>
                <a:latin typeface="Rubik"/>
                <a:cs typeface="Rubik"/>
              </a:rPr>
              <a:t>. </a:t>
            </a:r>
            <a:r>
              <a:rPr lang="pt-PT" sz="2000" dirty="0" err="1">
                <a:solidFill>
                  <a:srgbClr val="0707F0"/>
                </a:solidFill>
                <a:latin typeface="Rubik"/>
                <a:cs typeface="Rubik"/>
              </a:rPr>
              <a:t>Vestibulum</a:t>
            </a:r>
            <a:r>
              <a:rPr lang="pt-PT" sz="2000" dirty="0">
                <a:solidFill>
                  <a:srgbClr val="0707F0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rgbClr val="0707F0"/>
                </a:solidFill>
                <a:latin typeface="Rubik"/>
                <a:cs typeface="Rubik"/>
              </a:rPr>
              <a:t>auctor</a:t>
            </a:r>
            <a:r>
              <a:rPr lang="pt-PT" sz="2000" dirty="0">
                <a:solidFill>
                  <a:srgbClr val="0707F0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rgbClr val="0707F0"/>
                </a:solidFill>
                <a:latin typeface="Rubik"/>
                <a:cs typeface="Rubik"/>
              </a:rPr>
              <a:t>mattis</a:t>
            </a:r>
            <a:r>
              <a:rPr lang="pt-PT" sz="2000" dirty="0">
                <a:solidFill>
                  <a:srgbClr val="0707F0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rgbClr val="0707F0"/>
                </a:solidFill>
                <a:latin typeface="Rubik"/>
                <a:cs typeface="Rubik"/>
              </a:rPr>
              <a:t>fermentum</a:t>
            </a:r>
            <a:r>
              <a:rPr lang="pt-PT" sz="2000" dirty="0">
                <a:solidFill>
                  <a:srgbClr val="0707F0"/>
                </a:solidFill>
                <a:latin typeface="Rubik"/>
                <a:cs typeface="Rubik"/>
              </a:rPr>
              <a:t>. </a:t>
            </a:r>
            <a:r>
              <a:rPr lang="pt-PT" sz="2000" dirty="0" err="1">
                <a:solidFill>
                  <a:srgbClr val="0707F0"/>
                </a:solidFill>
                <a:latin typeface="Rubik"/>
                <a:cs typeface="Rubik"/>
              </a:rPr>
              <a:t>Nam</a:t>
            </a:r>
            <a:r>
              <a:rPr lang="pt-PT" sz="2000" dirty="0">
                <a:solidFill>
                  <a:srgbClr val="0707F0"/>
                </a:solidFill>
                <a:latin typeface="Rubik"/>
                <a:cs typeface="Rubik"/>
              </a:rPr>
              <a:t> non </a:t>
            </a:r>
            <a:r>
              <a:rPr lang="pt-PT" sz="2000" dirty="0" err="1">
                <a:solidFill>
                  <a:srgbClr val="0707F0"/>
                </a:solidFill>
                <a:latin typeface="Rubik"/>
                <a:cs typeface="Rubik"/>
              </a:rPr>
              <a:t>sapien</a:t>
            </a:r>
            <a:r>
              <a:rPr lang="pt-PT" sz="2000" dirty="0">
                <a:solidFill>
                  <a:srgbClr val="0707F0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rgbClr val="0707F0"/>
                </a:solidFill>
                <a:latin typeface="Rubik"/>
                <a:cs typeface="Rubik"/>
              </a:rPr>
              <a:t>sapien</a:t>
            </a:r>
            <a:r>
              <a:rPr lang="pt-PT" sz="2000" dirty="0">
                <a:solidFill>
                  <a:srgbClr val="0707F0"/>
                </a:solidFill>
                <a:latin typeface="Rubik"/>
                <a:cs typeface="Rubik"/>
              </a:rPr>
              <a:t>. </a:t>
            </a:r>
            <a:r>
              <a:rPr lang="pt-PT" sz="2000" dirty="0" err="1">
                <a:solidFill>
                  <a:srgbClr val="0707F0"/>
                </a:solidFill>
                <a:latin typeface="Rubik"/>
                <a:cs typeface="Rubik"/>
              </a:rPr>
              <a:t>Proin</a:t>
            </a:r>
            <a:r>
              <a:rPr lang="pt-PT" sz="2000" dirty="0">
                <a:solidFill>
                  <a:srgbClr val="0707F0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rgbClr val="0707F0"/>
                </a:solidFill>
                <a:latin typeface="Rubik"/>
                <a:cs typeface="Rubik"/>
              </a:rPr>
              <a:t>dapibus</a:t>
            </a:r>
            <a:r>
              <a:rPr lang="pt-PT" sz="2000" dirty="0">
                <a:solidFill>
                  <a:srgbClr val="0707F0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rgbClr val="0707F0"/>
                </a:solidFill>
                <a:latin typeface="Rubik"/>
                <a:cs typeface="Rubik"/>
              </a:rPr>
              <a:t>rhoncus</a:t>
            </a:r>
            <a:r>
              <a:rPr lang="pt-PT" sz="2000" dirty="0">
                <a:solidFill>
                  <a:srgbClr val="0707F0"/>
                </a:solidFill>
                <a:latin typeface="Rubik"/>
                <a:cs typeface="Rubik"/>
              </a:rPr>
              <a:t> libero, vitae </a:t>
            </a:r>
            <a:r>
              <a:rPr lang="pt-PT" sz="2000" dirty="0" err="1">
                <a:solidFill>
                  <a:srgbClr val="0707F0"/>
                </a:solidFill>
                <a:latin typeface="Rubik"/>
                <a:cs typeface="Rubik"/>
              </a:rPr>
              <a:t>condimentum</a:t>
            </a:r>
            <a:r>
              <a:rPr lang="pt-PT" sz="2000" dirty="0">
                <a:solidFill>
                  <a:srgbClr val="0707F0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rgbClr val="0707F0"/>
                </a:solidFill>
                <a:latin typeface="Rubik"/>
                <a:cs typeface="Rubik"/>
              </a:rPr>
              <a:t>risus</a:t>
            </a:r>
            <a:r>
              <a:rPr lang="pt-PT" sz="2000" dirty="0">
                <a:solidFill>
                  <a:srgbClr val="0707F0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rgbClr val="0707F0"/>
                </a:solidFill>
                <a:latin typeface="Rubik"/>
                <a:cs typeface="Rubik"/>
              </a:rPr>
              <a:t>lobortis</a:t>
            </a:r>
            <a:r>
              <a:rPr lang="pt-PT" sz="2000" dirty="0">
                <a:solidFill>
                  <a:srgbClr val="0707F0"/>
                </a:solidFill>
                <a:latin typeface="Rubik"/>
                <a:cs typeface="Rubik"/>
              </a:rPr>
              <a:t> id. </a:t>
            </a:r>
            <a:r>
              <a:rPr lang="pt-PT" sz="2000" dirty="0" err="1">
                <a:solidFill>
                  <a:srgbClr val="0707F0"/>
                </a:solidFill>
                <a:latin typeface="Rubik"/>
                <a:cs typeface="Rubik"/>
              </a:rPr>
              <a:t>Morbi</a:t>
            </a:r>
            <a:r>
              <a:rPr lang="pt-PT" sz="2000" dirty="0">
                <a:solidFill>
                  <a:srgbClr val="0707F0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rgbClr val="0707F0"/>
                </a:solidFill>
                <a:latin typeface="Rubik"/>
                <a:cs typeface="Rubik"/>
              </a:rPr>
              <a:t>pharetra</a:t>
            </a:r>
            <a:r>
              <a:rPr lang="pt-PT" sz="2000" dirty="0">
                <a:solidFill>
                  <a:srgbClr val="0707F0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rgbClr val="0707F0"/>
                </a:solidFill>
                <a:latin typeface="Rubik"/>
                <a:cs typeface="Rubik"/>
              </a:rPr>
              <a:t>lacus</a:t>
            </a:r>
            <a:r>
              <a:rPr lang="pt-PT" sz="2000" dirty="0">
                <a:solidFill>
                  <a:srgbClr val="0707F0"/>
                </a:solidFill>
                <a:latin typeface="Rubik"/>
                <a:cs typeface="Rubik"/>
              </a:rPr>
              <a:t> eu </a:t>
            </a:r>
            <a:r>
              <a:rPr lang="pt-PT" sz="2000" dirty="0" err="1">
                <a:solidFill>
                  <a:srgbClr val="0707F0"/>
                </a:solidFill>
                <a:latin typeface="Rubik"/>
                <a:cs typeface="Rubik"/>
              </a:rPr>
              <a:t>scelerisque</a:t>
            </a:r>
            <a:r>
              <a:rPr lang="pt-PT" sz="2000" dirty="0">
                <a:solidFill>
                  <a:srgbClr val="0707F0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rgbClr val="0707F0"/>
                </a:solidFill>
                <a:latin typeface="Rubik"/>
                <a:cs typeface="Rubik"/>
              </a:rPr>
              <a:t>auctor</a:t>
            </a:r>
            <a:r>
              <a:rPr lang="pt-PT" sz="2000" dirty="0">
                <a:solidFill>
                  <a:srgbClr val="0707F0"/>
                </a:solidFill>
                <a:latin typeface="Rubik"/>
                <a:cs typeface="Rubik"/>
              </a:rPr>
              <a:t>. </a:t>
            </a:r>
            <a:r>
              <a:rPr lang="pt-PT" sz="2000" dirty="0" err="1">
                <a:solidFill>
                  <a:srgbClr val="0707F0"/>
                </a:solidFill>
                <a:latin typeface="Rubik"/>
                <a:cs typeface="Rubik"/>
              </a:rPr>
              <a:t>Sed</a:t>
            </a:r>
            <a:r>
              <a:rPr lang="pt-PT" sz="2000" dirty="0">
                <a:solidFill>
                  <a:srgbClr val="0707F0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rgbClr val="0707F0"/>
                </a:solidFill>
                <a:latin typeface="Rubik"/>
                <a:cs typeface="Rubik"/>
              </a:rPr>
              <a:t>rutrum</a:t>
            </a:r>
            <a:r>
              <a:rPr lang="pt-PT" sz="2000" dirty="0">
                <a:solidFill>
                  <a:srgbClr val="0707F0"/>
                </a:solidFill>
                <a:latin typeface="Rubik"/>
                <a:cs typeface="Rubik"/>
              </a:rPr>
              <a:t> non libero quis </a:t>
            </a:r>
            <a:r>
              <a:rPr lang="pt-PT" sz="2000" dirty="0" err="1">
                <a:solidFill>
                  <a:srgbClr val="0707F0"/>
                </a:solidFill>
                <a:latin typeface="Rubik"/>
                <a:cs typeface="Rubik"/>
              </a:rPr>
              <a:t>tempor</a:t>
            </a:r>
            <a:r>
              <a:rPr lang="pt-PT" sz="2000" dirty="0">
                <a:solidFill>
                  <a:srgbClr val="0707F0"/>
                </a:solidFill>
                <a:latin typeface="Rubik"/>
                <a:cs typeface="Rubik"/>
              </a:rPr>
              <a:t>. </a:t>
            </a:r>
            <a:r>
              <a:rPr lang="pt-PT" sz="2000" dirty="0" err="1">
                <a:solidFill>
                  <a:srgbClr val="0707F0"/>
                </a:solidFill>
                <a:latin typeface="Rubik"/>
                <a:cs typeface="Rubik"/>
              </a:rPr>
              <a:t>Aliquam</a:t>
            </a:r>
            <a:r>
              <a:rPr lang="pt-PT" sz="2000" dirty="0">
                <a:solidFill>
                  <a:srgbClr val="0707F0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rgbClr val="0707F0"/>
                </a:solidFill>
                <a:latin typeface="Rubik"/>
                <a:cs typeface="Rubik"/>
              </a:rPr>
              <a:t>consectetur</a:t>
            </a:r>
            <a:r>
              <a:rPr lang="pt-PT" sz="2000" dirty="0">
                <a:solidFill>
                  <a:srgbClr val="0707F0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rgbClr val="0707F0"/>
                </a:solidFill>
                <a:latin typeface="Rubik"/>
                <a:cs typeface="Rubik"/>
              </a:rPr>
              <a:t>arcu</a:t>
            </a:r>
            <a:r>
              <a:rPr lang="pt-PT" sz="2000" dirty="0">
                <a:solidFill>
                  <a:srgbClr val="0707F0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rgbClr val="0707F0"/>
                </a:solidFill>
                <a:latin typeface="Rubik"/>
                <a:cs typeface="Rubik"/>
              </a:rPr>
              <a:t>at</a:t>
            </a:r>
            <a:r>
              <a:rPr lang="pt-PT" sz="2000" dirty="0">
                <a:solidFill>
                  <a:srgbClr val="0707F0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rgbClr val="0707F0"/>
                </a:solidFill>
                <a:latin typeface="Rubik"/>
                <a:cs typeface="Rubik"/>
              </a:rPr>
              <a:t>nisi</a:t>
            </a:r>
            <a:r>
              <a:rPr lang="pt-PT" sz="2000" dirty="0">
                <a:solidFill>
                  <a:srgbClr val="0707F0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rgbClr val="0707F0"/>
                </a:solidFill>
                <a:latin typeface="Rubik"/>
                <a:cs typeface="Rubik"/>
              </a:rPr>
              <a:t>lacinia</a:t>
            </a:r>
            <a:r>
              <a:rPr lang="pt-PT" sz="2000" dirty="0">
                <a:solidFill>
                  <a:srgbClr val="0707F0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rgbClr val="0707F0"/>
                </a:solidFill>
                <a:latin typeface="Rubik"/>
                <a:cs typeface="Rubik"/>
              </a:rPr>
              <a:t>sagittis</a:t>
            </a:r>
            <a:r>
              <a:rPr lang="pt-PT" sz="2000" dirty="0">
                <a:solidFill>
                  <a:srgbClr val="0707F0"/>
                </a:solidFill>
                <a:latin typeface="Rubik"/>
                <a:cs typeface="Rubik"/>
              </a:rPr>
              <a:t>. Ut </a:t>
            </a:r>
            <a:r>
              <a:rPr lang="pt-PT" sz="2000" dirty="0" err="1">
                <a:solidFill>
                  <a:srgbClr val="0707F0"/>
                </a:solidFill>
                <a:latin typeface="Rubik"/>
                <a:cs typeface="Rubik"/>
              </a:rPr>
              <a:t>at</a:t>
            </a:r>
            <a:r>
              <a:rPr lang="pt-PT" sz="2000" dirty="0">
                <a:solidFill>
                  <a:srgbClr val="0707F0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rgbClr val="0707F0"/>
                </a:solidFill>
                <a:latin typeface="Rubik"/>
                <a:cs typeface="Rubik"/>
              </a:rPr>
              <a:t>tellus</a:t>
            </a:r>
            <a:r>
              <a:rPr lang="pt-PT" sz="2000" dirty="0">
                <a:solidFill>
                  <a:srgbClr val="0707F0"/>
                </a:solidFill>
                <a:latin typeface="Rubik"/>
                <a:cs typeface="Rubik"/>
              </a:rPr>
              <a:t> mi.</a:t>
            </a:r>
          </a:p>
          <a:p>
            <a:pPr marR="10916" algn="l">
              <a:lnSpc>
                <a:spcPts val="3000"/>
              </a:lnSpc>
            </a:pPr>
            <a:r>
              <a:rPr lang="pt-PT" sz="2000" dirty="0" err="1">
                <a:solidFill>
                  <a:srgbClr val="0707F0"/>
                </a:solidFill>
                <a:latin typeface="Rubik"/>
                <a:cs typeface="Rubik"/>
              </a:rPr>
              <a:t>Lorem</a:t>
            </a:r>
            <a:r>
              <a:rPr lang="pt-PT" sz="2000" dirty="0">
                <a:solidFill>
                  <a:srgbClr val="0707F0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rgbClr val="0707F0"/>
                </a:solidFill>
                <a:latin typeface="Rubik"/>
                <a:cs typeface="Rubik"/>
              </a:rPr>
              <a:t>ipsum</a:t>
            </a:r>
            <a:r>
              <a:rPr lang="pt-PT" sz="2000" dirty="0">
                <a:solidFill>
                  <a:srgbClr val="0707F0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rgbClr val="0707F0"/>
                </a:solidFill>
                <a:latin typeface="Rubik"/>
                <a:cs typeface="Rubik"/>
              </a:rPr>
              <a:t>dolor</a:t>
            </a:r>
            <a:r>
              <a:rPr lang="pt-PT" sz="2000" dirty="0">
                <a:solidFill>
                  <a:srgbClr val="0707F0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rgbClr val="0707F0"/>
                </a:solidFill>
                <a:latin typeface="Rubik"/>
                <a:cs typeface="Rubik"/>
              </a:rPr>
              <a:t>sit</a:t>
            </a:r>
            <a:r>
              <a:rPr lang="pt-PT" sz="2000" dirty="0">
                <a:solidFill>
                  <a:srgbClr val="0707F0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rgbClr val="0707F0"/>
                </a:solidFill>
                <a:latin typeface="Rubik"/>
                <a:cs typeface="Rubik"/>
              </a:rPr>
              <a:t>amet</a:t>
            </a:r>
            <a:r>
              <a:rPr lang="pt-PT" sz="2000" dirty="0">
                <a:solidFill>
                  <a:srgbClr val="0707F0"/>
                </a:solidFill>
                <a:latin typeface="Rubik"/>
                <a:cs typeface="Rubik"/>
              </a:rPr>
              <a:t>, </a:t>
            </a:r>
            <a:r>
              <a:rPr lang="pt-PT" sz="2000" dirty="0" err="1">
                <a:solidFill>
                  <a:srgbClr val="0707F0"/>
                </a:solidFill>
                <a:latin typeface="Rubik"/>
                <a:cs typeface="Rubik"/>
              </a:rPr>
              <a:t>consectetur</a:t>
            </a:r>
            <a:r>
              <a:rPr lang="pt-PT" sz="2000" dirty="0">
                <a:solidFill>
                  <a:srgbClr val="0707F0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rgbClr val="0707F0"/>
                </a:solidFill>
                <a:latin typeface="Rubik"/>
                <a:cs typeface="Rubik"/>
              </a:rPr>
              <a:t>adipiscing</a:t>
            </a:r>
            <a:r>
              <a:rPr lang="pt-PT" sz="2000" dirty="0">
                <a:solidFill>
                  <a:srgbClr val="0707F0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rgbClr val="0707F0"/>
                </a:solidFill>
                <a:latin typeface="Rubik"/>
                <a:cs typeface="Rubik"/>
              </a:rPr>
              <a:t>elit</a:t>
            </a:r>
            <a:r>
              <a:rPr lang="pt-PT" sz="2000" dirty="0">
                <a:solidFill>
                  <a:srgbClr val="0707F0"/>
                </a:solidFill>
                <a:latin typeface="Rubik"/>
                <a:cs typeface="Rubik"/>
              </a:rPr>
              <a:t>. </a:t>
            </a:r>
            <a:r>
              <a:rPr lang="pt-PT" sz="2000" dirty="0" err="1">
                <a:solidFill>
                  <a:srgbClr val="0707F0"/>
                </a:solidFill>
                <a:latin typeface="Rubik"/>
                <a:cs typeface="Rubik"/>
              </a:rPr>
              <a:t>Vestibulum</a:t>
            </a:r>
            <a:r>
              <a:rPr lang="pt-PT" sz="2000" dirty="0">
                <a:solidFill>
                  <a:srgbClr val="0707F0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rgbClr val="0707F0"/>
                </a:solidFill>
                <a:latin typeface="Rubik"/>
                <a:cs typeface="Rubik"/>
              </a:rPr>
              <a:t>auctor</a:t>
            </a:r>
            <a:r>
              <a:rPr lang="pt-PT" sz="2000" dirty="0">
                <a:solidFill>
                  <a:srgbClr val="0707F0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rgbClr val="0707F0"/>
                </a:solidFill>
                <a:latin typeface="Rubik"/>
                <a:cs typeface="Rubik"/>
              </a:rPr>
              <a:t>mattis</a:t>
            </a:r>
            <a:r>
              <a:rPr lang="pt-PT" sz="2000" dirty="0">
                <a:solidFill>
                  <a:srgbClr val="0707F0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rgbClr val="0707F0"/>
                </a:solidFill>
                <a:latin typeface="Rubik"/>
                <a:cs typeface="Rubik"/>
              </a:rPr>
              <a:t>fermentum</a:t>
            </a:r>
            <a:r>
              <a:rPr lang="pt-PT" sz="2000" dirty="0">
                <a:solidFill>
                  <a:srgbClr val="0707F0"/>
                </a:solidFill>
                <a:latin typeface="Rubik"/>
                <a:cs typeface="Rubik"/>
              </a:rPr>
              <a:t>. </a:t>
            </a:r>
            <a:r>
              <a:rPr lang="pt-PT" sz="2000" dirty="0" err="1">
                <a:solidFill>
                  <a:srgbClr val="0707F0"/>
                </a:solidFill>
                <a:latin typeface="Rubik"/>
                <a:cs typeface="Rubik"/>
              </a:rPr>
              <a:t>Nam</a:t>
            </a:r>
            <a:r>
              <a:rPr lang="pt-PT" sz="2000" dirty="0">
                <a:solidFill>
                  <a:srgbClr val="0707F0"/>
                </a:solidFill>
                <a:latin typeface="Rubik"/>
                <a:cs typeface="Rubik"/>
              </a:rPr>
              <a:t> non </a:t>
            </a:r>
            <a:r>
              <a:rPr lang="pt-PT" sz="2000" dirty="0" err="1">
                <a:solidFill>
                  <a:srgbClr val="0707F0"/>
                </a:solidFill>
                <a:latin typeface="Rubik"/>
                <a:cs typeface="Rubik"/>
              </a:rPr>
              <a:t>sapien</a:t>
            </a:r>
            <a:r>
              <a:rPr lang="pt-PT" sz="2000" dirty="0">
                <a:solidFill>
                  <a:srgbClr val="0707F0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rgbClr val="0707F0"/>
                </a:solidFill>
                <a:latin typeface="Rubik"/>
                <a:cs typeface="Rubik"/>
              </a:rPr>
              <a:t>sapien</a:t>
            </a:r>
            <a:r>
              <a:rPr lang="pt-PT" sz="2000" dirty="0">
                <a:solidFill>
                  <a:srgbClr val="0707F0"/>
                </a:solidFill>
                <a:latin typeface="Rubik"/>
                <a:cs typeface="Rubik"/>
              </a:rPr>
              <a:t>. </a:t>
            </a:r>
            <a:r>
              <a:rPr lang="pt-PT" sz="2000" dirty="0" err="1">
                <a:solidFill>
                  <a:srgbClr val="0707F0"/>
                </a:solidFill>
                <a:latin typeface="Rubik"/>
                <a:cs typeface="Rubik"/>
              </a:rPr>
              <a:t>Proin</a:t>
            </a:r>
            <a:r>
              <a:rPr lang="pt-PT" sz="2000" dirty="0">
                <a:solidFill>
                  <a:srgbClr val="0707F0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rgbClr val="0707F0"/>
                </a:solidFill>
                <a:latin typeface="Rubik"/>
                <a:cs typeface="Rubik"/>
              </a:rPr>
              <a:t>dapibus</a:t>
            </a:r>
            <a:r>
              <a:rPr lang="pt-PT" sz="2000" dirty="0">
                <a:solidFill>
                  <a:srgbClr val="0707F0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rgbClr val="0707F0"/>
                </a:solidFill>
                <a:latin typeface="Rubik"/>
                <a:cs typeface="Rubik"/>
              </a:rPr>
              <a:t>rhoncus</a:t>
            </a:r>
            <a:r>
              <a:rPr lang="pt-PT" sz="2000" dirty="0">
                <a:solidFill>
                  <a:srgbClr val="0707F0"/>
                </a:solidFill>
                <a:latin typeface="Rubik"/>
                <a:cs typeface="Rubik"/>
              </a:rPr>
              <a:t> libero, vitae </a:t>
            </a:r>
            <a:r>
              <a:rPr lang="pt-PT" sz="2000" dirty="0" err="1">
                <a:solidFill>
                  <a:srgbClr val="0707F0"/>
                </a:solidFill>
                <a:latin typeface="Rubik"/>
                <a:cs typeface="Rubik"/>
              </a:rPr>
              <a:t>condimentum</a:t>
            </a:r>
            <a:r>
              <a:rPr lang="pt-PT" sz="2000" dirty="0">
                <a:solidFill>
                  <a:srgbClr val="0707F0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rgbClr val="0707F0"/>
                </a:solidFill>
                <a:latin typeface="Rubik"/>
                <a:cs typeface="Rubik"/>
              </a:rPr>
              <a:t>risus</a:t>
            </a:r>
            <a:r>
              <a:rPr lang="pt-PT" sz="2000" dirty="0">
                <a:solidFill>
                  <a:srgbClr val="0707F0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rgbClr val="0707F0"/>
                </a:solidFill>
                <a:latin typeface="Rubik"/>
                <a:cs typeface="Rubik"/>
              </a:rPr>
              <a:t>lobortis</a:t>
            </a:r>
            <a:r>
              <a:rPr lang="pt-PT" sz="2000" dirty="0">
                <a:solidFill>
                  <a:srgbClr val="0707F0"/>
                </a:solidFill>
                <a:latin typeface="Rubik"/>
                <a:cs typeface="Rubik"/>
              </a:rPr>
              <a:t> id. </a:t>
            </a:r>
            <a:r>
              <a:rPr lang="pt-PT" sz="2000" dirty="0" err="1">
                <a:solidFill>
                  <a:srgbClr val="0707F0"/>
                </a:solidFill>
                <a:latin typeface="Rubik"/>
                <a:cs typeface="Rubik"/>
              </a:rPr>
              <a:t>Morbi</a:t>
            </a:r>
            <a:r>
              <a:rPr lang="pt-PT" sz="2000" dirty="0">
                <a:solidFill>
                  <a:srgbClr val="0707F0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rgbClr val="0707F0"/>
                </a:solidFill>
                <a:latin typeface="Rubik"/>
                <a:cs typeface="Rubik"/>
              </a:rPr>
              <a:t>pharetra</a:t>
            </a:r>
            <a:r>
              <a:rPr lang="pt-PT" sz="2000" dirty="0">
                <a:solidFill>
                  <a:srgbClr val="0707F0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rgbClr val="0707F0"/>
                </a:solidFill>
                <a:latin typeface="Rubik"/>
                <a:cs typeface="Rubik"/>
              </a:rPr>
              <a:t>lacus</a:t>
            </a:r>
            <a:r>
              <a:rPr lang="pt-PT" sz="2000" dirty="0">
                <a:solidFill>
                  <a:srgbClr val="0707F0"/>
                </a:solidFill>
                <a:latin typeface="Rubik"/>
                <a:cs typeface="Rubik"/>
              </a:rPr>
              <a:t> eu </a:t>
            </a:r>
            <a:r>
              <a:rPr lang="pt-PT" sz="2000" dirty="0" err="1">
                <a:solidFill>
                  <a:srgbClr val="0707F0"/>
                </a:solidFill>
                <a:latin typeface="Rubik"/>
                <a:cs typeface="Rubik"/>
              </a:rPr>
              <a:t>scelerisque</a:t>
            </a:r>
            <a:r>
              <a:rPr lang="pt-PT" sz="2000" dirty="0">
                <a:solidFill>
                  <a:srgbClr val="0707F0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rgbClr val="0707F0"/>
                </a:solidFill>
                <a:latin typeface="Rubik"/>
                <a:cs typeface="Rubik"/>
              </a:rPr>
              <a:t>auctor</a:t>
            </a:r>
            <a:r>
              <a:rPr lang="pt-PT" sz="2000" dirty="0">
                <a:solidFill>
                  <a:srgbClr val="0707F0"/>
                </a:solidFill>
                <a:latin typeface="Rubik"/>
                <a:cs typeface="Rubik"/>
              </a:rPr>
              <a:t>. </a:t>
            </a:r>
            <a:r>
              <a:rPr lang="pt-PT" sz="2000" dirty="0" err="1">
                <a:solidFill>
                  <a:srgbClr val="0707F0"/>
                </a:solidFill>
                <a:latin typeface="Rubik"/>
                <a:cs typeface="Rubik"/>
              </a:rPr>
              <a:t>Sed</a:t>
            </a:r>
            <a:r>
              <a:rPr lang="pt-PT" sz="2000" dirty="0">
                <a:solidFill>
                  <a:srgbClr val="0707F0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rgbClr val="0707F0"/>
                </a:solidFill>
                <a:latin typeface="Rubik"/>
                <a:cs typeface="Rubik"/>
              </a:rPr>
              <a:t>rutrum</a:t>
            </a:r>
            <a:r>
              <a:rPr lang="pt-PT" sz="2000" dirty="0">
                <a:solidFill>
                  <a:srgbClr val="0707F0"/>
                </a:solidFill>
                <a:latin typeface="Rubik"/>
                <a:cs typeface="Rubik"/>
              </a:rPr>
              <a:t> non libero quis </a:t>
            </a:r>
            <a:r>
              <a:rPr lang="pt-PT" sz="2000" dirty="0" err="1">
                <a:solidFill>
                  <a:srgbClr val="0707F0"/>
                </a:solidFill>
                <a:latin typeface="Rubik"/>
                <a:cs typeface="Rubik"/>
              </a:rPr>
              <a:t>tempor</a:t>
            </a:r>
            <a:r>
              <a:rPr lang="pt-PT" sz="2000" dirty="0">
                <a:solidFill>
                  <a:srgbClr val="0707F0"/>
                </a:solidFill>
                <a:latin typeface="Rubik"/>
                <a:cs typeface="Rubik"/>
              </a:rPr>
              <a:t>. </a:t>
            </a:r>
            <a:r>
              <a:rPr lang="pt-PT" sz="2000" dirty="0" err="1">
                <a:solidFill>
                  <a:srgbClr val="0707F0"/>
                </a:solidFill>
                <a:latin typeface="Rubik"/>
                <a:cs typeface="Rubik"/>
              </a:rPr>
              <a:t>Aliquam</a:t>
            </a:r>
            <a:r>
              <a:rPr lang="pt-PT" sz="2000" dirty="0">
                <a:solidFill>
                  <a:srgbClr val="0707F0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rgbClr val="0707F0"/>
                </a:solidFill>
                <a:latin typeface="Rubik"/>
                <a:cs typeface="Rubik"/>
              </a:rPr>
              <a:t>consectetur</a:t>
            </a:r>
            <a:r>
              <a:rPr lang="pt-PT" sz="2000" dirty="0">
                <a:solidFill>
                  <a:srgbClr val="0707F0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rgbClr val="0707F0"/>
                </a:solidFill>
                <a:latin typeface="Rubik"/>
                <a:cs typeface="Rubik"/>
              </a:rPr>
              <a:t>arcu</a:t>
            </a:r>
            <a:r>
              <a:rPr lang="pt-PT" sz="2000" dirty="0">
                <a:solidFill>
                  <a:srgbClr val="0707F0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rgbClr val="0707F0"/>
                </a:solidFill>
                <a:latin typeface="Rubik"/>
                <a:cs typeface="Rubik"/>
              </a:rPr>
              <a:t>at</a:t>
            </a:r>
            <a:r>
              <a:rPr lang="pt-PT" sz="2000" dirty="0">
                <a:solidFill>
                  <a:srgbClr val="0707F0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rgbClr val="0707F0"/>
                </a:solidFill>
                <a:latin typeface="Rubik"/>
                <a:cs typeface="Rubik"/>
              </a:rPr>
              <a:t>nisi</a:t>
            </a:r>
            <a:r>
              <a:rPr lang="pt-PT" sz="2000" dirty="0">
                <a:solidFill>
                  <a:srgbClr val="0707F0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rgbClr val="0707F0"/>
                </a:solidFill>
                <a:latin typeface="Rubik"/>
                <a:cs typeface="Rubik"/>
              </a:rPr>
              <a:t>lacinia</a:t>
            </a:r>
            <a:r>
              <a:rPr lang="pt-PT" sz="2000" dirty="0">
                <a:solidFill>
                  <a:srgbClr val="0707F0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rgbClr val="0707F0"/>
                </a:solidFill>
                <a:latin typeface="Rubik"/>
                <a:cs typeface="Rubik"/>
              </a:rPr>
              <a:t>sagittis</a:t>
            </a:r>
            <a:r>
              <a:rPr lang="pt-PT" sz="2000" dirty="0">
                <a:solidFill>
                  <a:srgbClr val="0707F0"/>
                </a:solidFill>
                <a:latin typeface="Rubik"/>
                <a:cs typeface="Rubik"/>
              </a:rPr>
              <a:t>. Ut </a:t>
            </a:r>
            <a:r>
              <a:rPr lang="pt-PT" sz="2000" dirty="0" err="1">
                <a:solidFill>
                  <a:srgbClr val="0707F0"/>
                </a:solidFill>
                <a:latin typeface="Rubik"/>
                <a:cs typeface="Rubik"/>
              </a:rPr>
              <a:t>at</a:t>
            </a:r>
            <a:r>
              <a:rPr lang="pt-PT" sz="2000" dirty="0">
                <a:solidFill>
                  <a:srgbClr val="0707F0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rgbClr val="0707F0"/>
                </a:solidFill>
                <a:latin typeface="Rubik"/>
                <a:cs typeface="Rubik"/>
              </a:rPr>
              <a:t>tellus</a:t>
            </a:r>
            <a:r>
              <a:rPr lang="pt-PT" sz="2000" dirty="0">
                <a:solidFill>
                  <a:srgbClr val="0707F0"/>
                </a:solidFill>
                <a:latin typeface="Rubik"/>
                <a:cs typeface="Rubik"/>
              </a:rPr>
              <a:t> mi.</a:t>
            </a:r>
            <a:endParaRPr sz="2000" dirty="0">
              <a:latin typeface="Rubik"/>
              <a:cs typeface="Rubik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14095629" y="10424249"/>
            <a:ext cx="11754000" cy="8205692"/>
          </a:xfrm>
          <a:custGeom>
            <a:avLst/>
            <a:gdLst/>
            <a:ahLst/>
            <a:cxnLst/>
            <a:rect l="l" t="t" r="r" b="b"/>
            <a:pathLst>
              <a:path w="5470525" h="3808095">
                <a:moveTo>
                  <a:pt x="5469999" y="0"/>
                </a:moveTo>
                <a:lnTo>
                  <a:pt x="0" y="0"/>
                </a:lnTo>
                <a:lnTo>
                  <a:pt x="0" y="3807732"/>
                </a:lnTo>
                <a:lnTo>
                  <a:pt x="5469999" y="3807732"/>
                </a:lnTo>
                <a:lnTo>
                  <a:pt x="5469999" y="0"/>
                </a:lnTo>
                <a:close/>
              </a:path>
            </a:pathLst>
          </a:custGeom>
          <a:solidFill>
            <a:srgbClr val="E6E6E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 txBox="1"/>
          <p:nvPr/>
        </p:nvSpPr>
        <p:spPr>
          <a:xfrm>
            <a:off x="14095629" y="18986688"/>
            <a:ext cx="11754000" cy="35349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l">
              <a:lnSpc>
                <a:spcPts val="3000"/>
              </a:lnSpc>
            </a:pPr>
            <a:r>
              <a:rPr sz="2000" dirty="0">
                <a:solidFill>
                  <a:srgbClr val="0707F0"/>
                </a:solidFill>
                <a:latin typeface="Rubik"/>
                <a:cs typeface="Rubik"/>
              </a:rPr>
              <a:t>—</a:t>
            </a:r>
            <a:r>
              <a:rPr sz="2000" spc="97" dirty="0">
                <a:solidFill>
                  <a:srgbClr val="0707F0"/>
                </a:solidFill>
                <a:latin typeface="Rubik"/>
                <a:cs typeface="Rubik"/>
              </a:rPr>
              <a:t> </a:t>
            </a:r>
            <a:r>
              <a:rPr sz="2000" spc="-21" dirty="0">
                <a:solidFill>
                  <a:srgbClr val="0707F0"/>
                </a:solidFill>
                <a:latin typeface="Rubik"/>
                <a:cs typeface="Rubik"/>
              </a:rPr>
              <a:t>Caption</a:t>
            </a:r>
            <a:endParaRPr sz="2000" dirty="0">
              <a:latin typeface="Rubik"/>
              <a:cs typeface="Rubik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18325677" y="26392030"/>
            <a:ext cx="7523952" cy="9112586"/>
          </a:xfrm>
          <a:prstGeom prst="rect">
            <a:avLst/>
          </a:prstGeom>
        </p:spPr>
        <p:txBody>
          <a:bodyPr vert="horz" wrap="square" lIns="0" tIns="126900" rIns="0" bIns="0" rtlCol="0">
            <a:spAutoFit/>
          </a:bodyPr>
          <a:lstStyle/>
          <a:p>
            <a:pPr marL="27290" algn="l">
              <a:lnSpc>
                <a:spcPts val="4400"/>
              </a:lnSpc>
            </a:pPr>
            <a:r>
              <a:rPr sz="3000" b="1" dirty="0">
                <a:solidFill>
                  <a:srgbClr val="0707F0"/>
                </a:solidFill>
                <a:latin typeface="Rubik"/>
                <a:cs typeface="Rubik"/>
              </a:rPr>
              <a:t>—</a:t>
            </a:r>
            <a:r>
              <a:rPr sz="3000" b="1" spc="43" dirty="0">
                <a:solidFill>
                  <a:srgbClr val="0707F0"/>
                </a:solidFill>
                <a:latin typeface="Rubik"/>
                <a:cs typeface="Rubik"/>
              </a:rPr>
              <a:t> </a:t>
            </a:r>
            <a:r>
              <a:rPr sz="3000" b="1" dirty="0">
                <a:solidFill>
                  <a:srgbClr val="0707F0"/>
                </a:solidFill>
                <a:latin typeface="Rubik"/>
                <a:cs typeface="Rubik"/>
              </a:rPr>
              <a:t>SECTION</a:t>
            </a:r>
            <a:r>
              <a:rPr sz="3000" b="1" spc="-21" dirty="0">
                <a:solidFill>
                  <a:srgbClr val="0707F0"/>
                </a:solidFill>
                <a:latin typeface="Rubik"/>
                <a:cs typeface="Rubik"/>
              </a:rPr>
              <a:t> TITLE</a:t>
            </a:r>
            <a:endParaRPr sz="3000" dirty="0">
              <a:latin typeface="Rubik"/>
              <a:cs typeface="Rubik"/>
            </a:endParaRPr>
          </a:p>
          <a:p>
            <a:pPr marL="27290" marR="161010" algn="l">
              <a:lnSpc>
                <a:spcPts val="4400"/>
              </a:lnSpc>
            </a:pPr>
            <a:r>
              <a:rPr lang="pt-PT" sz="3000" dirty="0" err="1">
                <a:solidFill>
                  <a:srgbClr val="0707F0"/>
                </a:solidFill>
                <a:latin typeface="Rubik"/>
                <a:cs typeface="Rubik"/>
              </a:rPr>
              <a:t>Lorem</a:t>
            </a:r>
            <a:r>
              <a:rPr lang="pt-PT" sz="3000" dirty="0">
                <a:solidFill>
                  <a:srgbClr val="0707F0"/>
                </a:solidFill>
                <a:latin typeface="Rubik"/>
                <a:cs typeface="Rubik"/>
              </a:rPr>
              <a:t> </a:t>
            </a:r>
            <a:r>
              <a:rPr lang="pt-PT" sz="3000" dirty="0" err="1">
                <a:solidFill>
                  <a:srgbClr val="0707F0"/>
                </a:solidFill>
                <a:latin typeface="Rubik"/>
                <a:cs typeface="Rubik"/>
              </a:rPr>
              <a:t>ipsum</a:t>
            </a:r>
            <a:r>
              <a:rPr lang="pt-PT" sz="3000" dirty="0">
                <a:solidFill>
                  <a:srgbClr val="0707F0"/>
                </a:solidFill>
                <a:latin typeface="Rubik"/>
                <a:cs typeface="Rubik"/>
              </a:rPr>
              <a:t> </a:t>
            </a:r>
            <a:r>
              <a:rPr lang="pt-PT" sz="3000" dirty="0" err="1">
                <a:solidFill>
                  <a:srgbClr val="0707F0"/>
                </a:solidFill>
                <a:latin typeface="Rubik"/>
                <a:cs typeface="Rubik"/>
              </a:rPr>
              <a:t>dolor</a:t>
            </a:r>
            <a:r>
              <a:rPr lang="pt-PT" sz="3000" dirty="0">
                <a:solidFill>
                  <a:srgbClr val="0707F0"/>
                </a:solidFill>
                <a:latin typeface="Rubik"/>
                <a:cs typeface="Rubik"/>
              </a:rPr>
              <a:t> </a:t>
            </a:r>
            <a:r>
              <a:rPr lang="pt-PT" sz="3000" dirty="0" err="1">
                <a:solidFill>
                  <a:srgbClr val="0707F0"/>
                </a:solidFill>
                <a:latin typeface="Rubik"/>
                <a:cs typeface="Rubik"/>
              </a:rPr>
              <a:t>sit</a:t>
            </a:r>
            <a:r>
              <a:rPr lang="pt-PT" sz="3000" dirty="0">
                <a:solidFill>
                  <a:srgbClr val="0707F0"/>
                </a:solidFill>
                <a:latin typeface="Rubik"/>
                <a:cs typeface="Rubik"/>
              </a:rPr>
              <a:t> </a:t>
            </a:r>
            <a:r>
              <a:rPr lang="pt-PT" sz="3000" dirty="0" err="1">
                <a:solidFill>
                  <a:srgbClr val="0707F0"/>
                </a:solidFill>
                <a:latin typeface="Rubik"/>
                <a:cs typeface="Rubik"/>
              </a:rPr>
              <a:t>amet</a:t>
            </a:r>
            <a:r>
              <a:rPr lang="pt-PT" sz="3000" dirty="0">
                <a:solidFill>
                  <a:srgbClr val="0707F0"/>
                </a:solidFill>
                <a:latin typeface="Rubik"/>
                <a:cs typeface="Rubik"/>
              </a:rPr>
              <a:t>, </a:t>
            </a:r>
            <a:r>
              <a:rPr lang="pt-PT" sz="3000" dirty="0" err="1">
                <a:solidFill>
                  <a:srgbClr val="0707F0"/>
                </a:solidFill>
                <a:latin typeface="Rubik"/>
                <a:cs typeface="Rubik"/>
              </a:rPr>
              <a:t>consectetur</a:t>
            </a:r>
            <a:r>
              <a:rPr lang="pt-PT" sz="3000" dirty="0">
                <a:solidFill>
                  <a:srgbClr val="0707F0"/>
                </a:solidFill>
                <a:latin typeface="Rubik"/>
                <a:cs typeface="Rubik"/>
              </a:rPr>
              <a:t> </a:t>
            </a:r>
            <a:r>
              <a:rPr lang="pt-PT" sz="3000" dirty="0" err="1">
                <a:solidFill>
                  <a:srgbClr val="0707F0"/>
                </a:solidFill>
                <a:latin typeface="Rubik"/>
                <a:cs typeface="Rubik"/>
              </a:rPr>
              <a:t>adipiscing</a:t>
            </a:r>
            <a:r>
              <a:rPr lang="pt-PT" sz="3000" dirty="0">
                <a:solidFill>
                  <a:srgbClr val="0707F0"/>
                </a:solidFill>
                <a:latin typeface="Rubik"/>
                <a:cs typeface="Rubik"/>
              </a:rPr>
              <a:t> </a:t>
            </a:r>
            <a:r>
              <a:rPr lang="pt-PT" sz="3000" dirty="0" err="1">
                <a:solidFill>
                  <a:srgbClr val="0707F0"/>
                </a:solidFill>
                <a:latin typeface="Rubik"/>
                <a:cs typeface="Rubik"/>
              </a:rPr>
              <a:t>elit</a:t>
            </a:r>
            <a:r>
              <a:rPr lang="pt-PT" sz="3000" dirty="0">
                <a:solidFill>
                  <a:srgbClr val="0707F0"/>
                </a:solidFill>
                <a:latin typeface="Rubik"/>
                <a:cs typeface="Rubik"/>
              </a:rPr>
              <a:t>. </a:t>
            </a:r>
            <a:r>
              <a:rPr lang="pt-PT" sz="3000" dirty="0" err="1">
                <a:solidFill>
                  <a:srgbClr val="0707F0"/>
                </a:solidFill>
                <a:latin typeface="Rubik"/>
                <a:cs typeface="Rubik"/>
              </a:rPr>
              <a:t>Vestibulum</a:t>
            </a:r>
            <a:r>
              <a:rPr lang="pt-PT" sz="3000" dirty="0">
                <a:solidFill>
                  <a:srgbClr val="0707F0"/>
                </a:solidFill>
                <a:latin typeface="Rubik"/>
                <a:cs typeface="Rubik"/>
              </a:rPr>
              <a:t> </a:t>
            </a:r>
            <a:r>
              <a:rPr lang="pt-PT" sz="3000" dirty="0" err="1">
                <a:solidFill>
                  <a:srgbClr val="0707F0"/>
                </a:solidFill>
                <a:latin typeface="Rubik"/>
                <a:cs typeface="Rubik"/>
              </a:rPr>
              <a:t>auctor</a:t>
            </a:r>
            <a:r>
              <a:rPr lang="pt-PT" sz="3000" dirty="0">
                <a:solidFill>
                  <a:srgbClr val="0707F0"/>
                </a:solidFill>
                <a:latin typeface="Rubik"/>
                <a:cs typeface="Rubik"/>
              </a:rPr>
              <a:t> </a:t>
            </a:r>
            <a:r>
              <a:rPr lang="pt-PT" sz="3000" dirty="0" err="1">
                <a:solidFill>
                  <a:srgbClr val="0707F0"/>
                </a:solidFill>
                <a:latin typeface="Rubik"/>
                <a:cs typeface="Rubik"/>
              </a:rPr>
              <a:t>mattis</a:t>
            </a:r>
            <a:r>
              <a:rPr lang="pt-PT" sz="3000" dirty="0">
                <a:solidFill>
                  <a:srgbClr val="0707F0"/>
                </a:solidFill>
                <a:latin typeface="Rubik"/>
                <a:cs typeface="Rubik"/>
              </a:rPr>
              <a:t> </a:t>
            </a:r>
            <a:r>
              <a:rPr lang="pt-PT" sz="3000" dirty="0" err="1">
                <a:solidFill>
                  <a:srgbClr val="0707F0"/>
                </a:solidFill>
                <a:latin typeface="Rubik"/>
                <a:cs typeface="Rubik"/>
              </a:rPr>
              <a:t>fermentum</a:t>
            </a:r>
            <a:r>
              <a:rPr lang="pt-PT" sz="3000" dirty="0">
                <a:solidFill>
                  <a:srgbClr val="0707F0"/>
                </a:solidFill>
                <a:latin typeface="Rubik"/>
                <a:cs typeface="Rubik"/>
              </a:rPr>
              <a:t>. </a:t>
            </a:r>
            <a:r>
              <a:rPr lang="pt-PT" sz="3000" dirty="0" err="1">
                <a:solidFill>
                  <a:srgbClr val="0707F0"/>
                </a:solidFill>
                <a:latin typeface="Rubik"/>
                <a:cs typeface="Rubik"/>
              </a:rPr>
              <a:t>Nam</a:t>
            </a:r>
            <a:r>
              <a:rPr lang="pt-PT" sz="3000" dirty="0">
                <a:solidFill>
                  <a:srgbClr val="0707F0"/>
                </a:solidFill>
                <a:latin typeface="Rubik"/>
                <a:cs typeface="Rubik"/>
              </a:rPr>
              <a:t> non </a:t>
            </a:r>
            <a:r>
              <a:rPr lang="pt-PT" sz="3000" dirty="0" err="1">
                <a:solidFill>
                  <a:srgbClr val="0707F0"/>
                </a:solidFill>
                <a:latin typeface="Rubik"/>
                <a:cs typeface="Rubik"/>
              </a:rPr>
              <a:t>sapien</a:t>
            </a:r>
            <a:r>
              <a:rPr lang="pt-PT" sz="3000" dirty="0">
                <a:solidFill>
                  <a:srgbClr val="0707F0"/>
                </a:solidFill>
                <a:latin typeface="Rubik"/>
                <a:cs typeface="Rubik"/>
              </a:rPr>
              <a:t> </a:t>
            </a:r>
            <a:r>
              <a:rPr lang="pt-PT" sz="3000" dirty="0" err="1">
                <a:solidFill>
                  <a:srgbClr val="0707F0"/>
                </a:solidFill>
                <a:latin typeface="Rubik"/>
                <a:cs typeface="Rubik"/>
              </a:rPr>
              <a:t>sapien</a:t>
            </a:r>
            <a:r>
              <a:rPr lang="pt-PT" sz="3000" dirty="0">
                <a:solidFill>
                  <a:srgbClr val="0707F0"/>
                </a:solidFill>
                <a:latin typeface="Rubik"/>
                <a:cs typeface="Rubik"/>
              </a:rPr>
              <a:t>. </a:t>
            </a:r>
            <a:r>
              <a:rPr lang="pt-PT" sz="3000" dirty="0" err="1">
                <a:solidFill>
                  <a:srgbClr val="0707F0"/>
                </a:solidFill>
                <a:latin typeface="Rubik"/>
                <a:cs typeface="Rubik"/>
              </a:rPr>
              <a:t>Proin</a:t>
            </a:r>
            <a:r>
              <a:rPr lang="pt-PT" sz="3000" dirty="0">
                <a:solidFill>
                  <a:srgbClr val="0707F0"/>
                </a:solidFill>
                <a:latin typeface="Rubik"/>
                <a:cs typeface="Rubik"/>
              </a:rPr>
              <a:t> </a:t>
            </a:r>
            <a:r>
              <a:rPr lang="pt-PT" sz="3000" dirty="0" err="1">
                <a:solidFill>
                  <a:srgbClr val="0707F0"/>
                </a:solidFill>
                <a:latin typeface="Rubik"/>
                <a:cs typeface="Rubik"/>
              </a:rPr>
              <a:t>dapibus</a:t>
            </a:r>
            <a:r>
              <a:rPr lang="pt-PT" sz="3000" dirty="0">
                <a:solidFill>
                  <a:srgbClr val="0707F0"/>
                </a:solidFill>
                <a:latin typeface="Rubik"/>
                <a:cs typeface="Rubik"/>
              </a:rPr>
              <a:t> </a:t>
            </a:r>
            <a:r>
              <a:rPr lang="pt-PT" sz="3000" dirty="0" err="1">
                <a:solidFill>
                  <a:srgbClr val="0707F0"/>
                </a:solidFill>
                <a:latin typeface="Rubik"/>
                <a:cs typeface="Rubik"/>
              </a:rPr>
              <a:t>rhoncus</a:t>
            </a:r>
            <a:r>
              <a:rPr lang="pt-PT" sz="3000" dirty="0">
                <a:solidFill>
                  <a:srgbClr val="0707F0"/>
                </a:solidFill>
                <a:latin typeface="Rubik"/>
                <a:cs typeface="Rubik"/>
              </a:rPr>
              <a:t> libero, vitae </a:t>
            </a:r>
            <a:r>
              <a:rPr lang="pt-PT" sz="3000" dirty="0" err="1">
                <a:solidFill>
                  <a:srgbClr val="0707F0"/>
                </a:solidFill>
                <a:latin typeface="Rubik"/>
                <a:cs typeface="Rubik"/>
              </a:rPr>
              <a:t>condimentum</a:t>
            </a:r>
            <a:r>
              <a:rPr lang="pt-PT" sz="3000" dirty="0">
                <a:solidFill>
                  <a:srgbClr val="0707F0"/>
                </a:solidFill>
                <a:latin typeface="Rubik"/>
                <a:cs typeface="Rubik"/>
              </a:rPr>
              <a:t> </a:t>
            </a:r>
            <a:r>
              <a:rPr lang="pt-PT" sz="3000" dirty="0" err="1">
                <a:solidFill>
                  <a:srgbClr val="0707F0"/>
                </a:solidFill>
                <a:latin typeface="Rubik"/>
                <a:cs typeface="Rubik"/>
              </a:rPr>
              <a:t>risus</a:t>
            </a:r>
            <a:r>
              <a:rPr lang="pt-PT" sz="3000" dirty="0">
                <a:solidFill>
                  <a:srgbClr val="0707F0"/>
                </a:solidFill>
                <a:latin typeface="Rubik"/>
                <a:cs typeface="Rubik"/>
              </a:rPr>
              <a:t> </a:t>
            </a:r>
            <a:r>
              <a:rPr lang="pt-PT" sz="3000" dirty="0" err="1">
                <a:solidFill>
                  <a:srgbClr val="0707F0"/>
                </a:solidFill>
                <a:latin typeface="Rubik"/>
                <a:cs typeface="Rubik"/>
              </a:rPr>
              <a:t>lobortis</a:t>
            </a:r>
            <a:r>
              <a:rPr lang="pt-PT" sz="3000" dirty="0">
                <a:solidFill>
                  <a:srgbClr val="0707F0"/>
                </a:solidFill>
                <a:latin typeface="Rubik"/>
                <a:cs typeface="Rubik"/>
              </a:rPr>
              <a:t> id. </a:t>
            </a:r>
            <a:r>
              <a:rPr lang="pt-PT" sz="3000" dirty="0" err="1">
                <a:solidFill>
                  <a:srgbClr val="0707F0"/>
                </a:solidFill>
                <a:latin typeface="Rubik"/>
                <a:cs typeface="Rubik"/>
              </a:rPr>
              <a:t>Morbi</a:t>
            </a:r>
            <a:r>
              <a:rPr lang="pt-PT" sz="3000" dirty="0">
                <a:solidFill>
                  <a:srgbClr val="0707F0"/>
                </a:solidFill>
                <a:latin typeface="Rubik"/>
                <a:cs typeface="Rubik"/>
              </a:rPr>
              <a:t> </a:t>
            </a:r>
            <a:r>
              <a:rPr lang="pt-PT" sz="3000" dirty="0" err="1">
                <a:solidFill>
                  <a:srgbClr val="0707F0"/>
                </a:solidFill>
                <a:latin typeface="Rubik"/>
                <a:cs typeface="Rubik"/>
              </a:rPr>
              <a:t>pharetra</a:t>
            </a:r>
            <a:r>
              <a:rPr lang="pt-PT" sz="3000" dirty="0">
                <a:solidFill>
                  <a:srgbClr val="0707F0"/>
                </a:solidFill>
                <a:latin typeface="Rubik"/>
                <a:cs typeface="Rubik"/>
              </a:rPr>
              <a:t> </a:t>
            </a:r>
            <a:r>
              <a:rPr lang="pt-PT" sz="3000" dirty="0" err="1">
                <a:solidFill>
                  <a:srgbClr val="0707F0"/>
                </a:solidFill>
                <a:latin typeface="Rubik"/>
                <a:cs typeface="Rubik"/>
              </a:rPr>
              <a:t>lacus</a:t>
            </a:r>
            <a:r>
              <a:rPr lang="pt-PT" sz="3000" dirty="0">
                <a:solidFill>
                  <a:srgbClr val="0707F0"/>
                </a:solidFill>
                <a:latin typeface="Rubik"/>
                <a:cs typeface="Rubik"/>
              </a:rPr>
              <a:t> eu </a:t>
            </a:r>
            <a:r>
              <a:rPr lang="pt-PT" sz="3000" dirty="0" err="1">
                <a:solidFill>
                  <a:srgbClr val="0707F0"/>
                </a:solidFill>
                <a:latin typeface="Rubik"/>
                <a:cs typeface="Rubik"/>
              </a:rPr>
              <a:t>scelerisque</a:t>
            </a:r>
            <a:r>
              <a:rPr lang="pt-PT" sz="3000" dirty="0">
                <a:solidFill>
                  <a:srgbClr val="0707F0"/>
                </a:solidFill>
                <a:latin typeface="Rubik"/>
                <a:cs typeface="Rubik"/>
              </a:rPr>
              <a:t> </a:t>
            </a:r>
            <a:r>
              <a:rPr lang="pt-PT" sz="3000" dirty="0" err="1">
                <a:solidFill>
                  <a:srgbClr val="0707F0"/>
                </a:solidFill>
                <a:latin typeface="Rubik"/>
                <a:cs typeface="Rubik"/>
              </a:rPr>
              <a:t>auctor</a:t>
            </a:r>
            <a:r>
              <a:rPr lang="pt-PT" sz="3000" dirty="0">
                <a:solidFill>
                  <a:srgbClr val="0707F0"/>
                </a:solidFill>
                <a:latin typeface="Rubik"/>
                <a:cs typeface="Rubik"/>
              </a:rPr>
              <a:t>. </a:t>
            </a:r>
            <a:r>
              <a:rPr lang="pt-PT" sz="3000" dirty="0" err="1">
                <a:solidFill>
                  <a:srgbClr val="0707F0"/>
                </a:solidFill>
                <a:latin typeface="Rubik"/>
                <a:cs typeface="Rubik"/>
              </a:rPr>
              <a:t>Sed</a:t>
            </a:r>
            <a:r>
              <a:rPr lang="pt-PT" sz="3000" dirty="0">
                <a:solidFill>
                  <a:srgbClr val="0707F0"/>
                </a:solidFill>
                <a:latin typeface="Rubik"/>
                <a:cs typeface="Rubik"/>
              </a:rPr>
              <a:t> </a:t>
            </a:r>
            <a:r>
              <a:rPr lang="pt-PT" sz="3000" dirty="0" err="1">
                <a:solidFill>
                  <a:srgbClr val="0707F0"/>
                </a:solidFill>
                <a:latin typeface="Rubik"/>
                <a:cs typeface="Rubik"/>
              </a:rPr>
              <a:t>rutrum</a:t>
            </a:r>
            <a:r>
              <a:rPr lang="pt-PT" sz="3000" dirty="0">
                <a:solidFill>
                  <a:srgbClr val="0707F0"/>
                </a:solidFill>
                <a:latin typeface="Rubik"/>
                <a:cs typeface="Rubik"/>
              </a:rPr>
              <a:t> non libero quis </a:t>
            </a:r>
            <a:r>
              <a:rPr lang="pt-PT" sz="3000" dirty="0" err="1">
                <a:solidFill>
                  <a:srgbClr val="0707F0"/>
                </a:solidFill>
                <a:latin typeface="Rubik"/>
                <a:cs typeface="Rubik"/>
              </a:rPr>
              <a:t>tempor</a:t>
            </a:r>
            <a:r>
              <a:rPr lang="pt-PT" sz="3000" dirty="0">
                <a:solidFill>
                  <a:srgbClr val="0707F0"/>
                </a:solidFill>
                <a:latin typeface="Rubik"/>
                <a:cs typeface="Rubik"/>
              </a:rPr>
              <a:t>.</a:t>
            </a:r>
          </a:p>
          <a:p>
            <a:pPr marL="27290" marR="161010" algn="l">
              <a:lnSpc>
                <a:spcPts val="4400"/>
              </a:lnSpc>
            </a:pPr>
            <a:r>
              <a:rPr lang="pt-PT" sz="3000" dirty="0" err="1">
                <a:solidFill>
                  <a:srgbClr val="0707F0"/>
                </a:solidFill>
                <a:latin typeface="Rubik"/>
                <a:cs typeface="Rubik"/>
              </a:rPr>
              <a:t>Lorem</a:t>
            </a:r>
            <a:r>
              <a:rPr lang="pt-PT" sz="3000" dirty="0">
                <a:solidFill>
                  <a:srgbClr val="0707F0"/>
                </a:solidFill>
                <a:latin typeface="Rubik"/>
                <a:cs typeface="Rubik"/>
              </a:rPr>
              <a:t> </a:t>
            </a:r>
            <a:r>
              <a:rPr lang="pt-PT" sz="3000" dirty="0" err="1">
                <a:solidFill>
                  <a:srgbClr val="0707F0"/>
                </a:solidFill>
                <a:latin typeface="Rubik"/>
                <a:cs typeface="Rubik"/>
              </a:rPr>
              <a:t>ipsum</a:t>
            </a:r>
            <a:r>
              <a:rPr lang="pt-PT" sz="3000" dirty="0">
                <a:solidFill>
                  <a:srgbClr val="0707F0"/>
                </a:solidFill>
                <a:latin typeface="Rubik"/>
                <a:cs typeface="Rubik"/>
              </a:rPr>
              <a:t> </a:t>
            </a:r>
            <a:r>
              <a:rPr lang="pt-PT" sz="3000" dirty="0" err="1">
                <a:solidFill>
                  <a:srgbClr val="0707F0"/>
                </a:solidFill>
                <a:latin typeface="Rubik"/>
                <a:cs typeface="Rubik"/>
              </a:rPr>
              <a:t>dolor</a:t>
            </a:r>
            <a:r>
              <a:rPr lang="pt-PT" sz="3000" dirty="0">
                <a:solidFill>
                  <a:srgbClr val="0707F0"/>
                </a:solidFill>
                <a:latin typeface="Rubik"/>
                <a:cs typeface="Rubik"/>
              </a:rPr>
              <a:t> </a:t>
            </a:r>
            <a:r>
              <a:rPr lang="pt-PT" sz="3000" dirty="0" err="1">
                <a:solidFill>
                  <a:srgbClr val="0707F0"/>
                </a:solidFill>
                <a:latin typeface="Rubik"/>
                <a:cs typeface="Rubik"/>
              </a:rPr>
              <a:t>sit</a:t>
            </a:r>
            <a:r>
              <a:rPr lang="pt-PT" sz="3000" dirty="0">
                <a:solidFill>
                  <a:srgbClr val="0707F0"/>
                </a:solidFill>
                <a:latin typeface="Rubik"/>
                <a:cs typeface="Rubik"/>
              </a:rPr>
              <a:t> </a:t>
            </a:r>
            <a:r>
              <a:rPr lang="pt-PT" sz="3000" dirty="0" err="1">
                <a:solidFill>
                  <a:srgbClr val="0707F0"/>
                </a:solidFill>
                <a:latin typeface="Rubik"/>
                <a:cs typeface="Rubik"/>
              </a:rPr>
              <a:t>amet</a:t>
            </a:r>
            <a:r>
              <a:rPr lang="pt-PT" sz="3000" dirty="0">
                <a:solidFill>
                  <a:srgbClr val="0707F0"/>
                </a:solidFill>
                <a:latin typeface="Rubik"/>
                <a:cs typeface="Rubik"/>
              </a:rPr>
              <a:t>, </a:t>
            </a:r>
            <a:r>
              <a:rPr lang="pt-PT" sz="3000" dirty="0" err="1">
                <a:solidFill>
                  <a:srgbClr val="0707F0"/>
                </a:solidFill>
                <a:latin typeface="Rubik"/>
                <a:cs typeface="Rubik"/>
              </a:rPr>
              <a:t>consectetur</a:t>
            </a:r>
            <a:r>
              <a:rPr lang="pt-PT" sz="3000" dirty="0">
                <a:solidFill>
                  <a:srgbClr val="0707F0"/>
                </a:solidFill>
                <a:latin typeface="Rubik"/>
                <a:cs typeface="Rubik"/>
              </a:rPr>
              <a:t> </a:t>
            </a:r>
            <a:r>
              <a:rPr lang="pt-PT" sz="3000" dirty="0" err="1">
                <a:solidFill>
                  <a:srgbClr val="0707F0"/>
                </a:solidFill>
                <a:latin typeface="Rubik"/>
                <a:cs typeface="Rubik"/>
              </a:rPr>
              <a:t>adipiscing</a:t>
            </a:r>
            <a:r>
              <a:rPr lang="pt-PT" sz="3000" dirty="0">
                <a:solidFill>
                  <a:srgbClr val="0707F0"/>
                </a:solidFill>
                <a:latin typeface="Rubik"/>
                <a:cs typeface="Rubik"/>
              </a:rPr>
              <a:t> </a:t>
            </a:r>
            <a:r>
              <a:rPr lang="pt-PT" sz="3000" dirty="0" err="1">
                <a:solidFill>
                  <a:srgbClr val="0707F0"/>
                </a:solidFill>
                <a:latin typeface="Rubik"/>
                <a:cs typeface="Rubik"/>
              </a:rPr>
              <a:t>elit</a:t>
            </a:r>
            <a:r>
              <a:rPr lang="pt-PT" sz="3000" dirty="0">
                <a:solidFill>
                  <a:srgbClr val="0707F0"/>
                </a:solidFill>
                <a:latin typeface="Rubik"/>
                <a:cs typeface="Rubik"/>
              </a:rPr>
              <a:t>. </a:t>
            </a:r>
            <a:r>
              <a:rPr lang="pt-PT" sz="3000" dirty="0" err="1">
                <a:solidFill>
                  <a:srgbClr val="0707F0"/>
                </a:solidFill>
                <a:latin typeface="Rubik"/>
                <a:cs typeface="Rubik"/>
              </a:rPr>
              <a:t>Vestibulum</a:t>
            </a:r>
            <a:r>
              <a:rPr lang="pt-PT" sz="3000" dirty="0">
                <a:solidFill>
                  <a:srgbClr val="0707F0"/>
                </a:solidFill>
                <a:latin typeface="Rubik"/>
                <a:cs typeface="Rubik"/>
              </a:rPr>
              <a:t> </a:t>
            </a:r>
            <a:r>
              <a:rPr lang="pt-PT" sz="3000" dirty="0" err="1">
                <a:solidFill>
                  <a:srgbClr val="0707F0"/>
                </a:solidFill>
                <a:latin typeface="Rubik"/>
                <a:cs typeface="Rubik"/>
              </a:rPr>
              <a:t>auctor</a:t>
            </a:r>
            <a:r>
              <a:rPr lang="pt-PT" sz="3000" dirty="0">
                <a:solidFill>
                  <a:srgbClr val="0707F0"/>
                </a:solidFill>
                <a:latin typeface="Rubik"/>
                <a:cs typeface="Rubik"/>
              </a:rPr>
              <a:t> </a:t>
            </a:r>
            <a:r>
              <a:rPr lang="pt-PT" sz="3000" dirty="0" err="1">
                <a:solidFill>
                  <a:srgbClr val="0707F0"/>
                </a:solidFill>
                <a:latin typeface="Rubik"/>
                <a:cs typeface="Rubik"/>
              </a:rPr>
              <a:t>mattis</a:t>
            </a:r>
            <a:r>
              <a:rPr lang="pt-PT" sz="3000" dirty="0">
                <a:solidFill>
                  <a:srgbClr val="0707F0"/>
                </a:solidFill>
                <a:latin typeface="Rubik"/>
                <a:cs typeface="Rubik"/>
              </a:rPr>
              <a:t> </a:t>
            </a:r>
            <a:r>
              <a:rPr lang="pt-PT" sz="3000" dirty="0" err="1">
                <a:solidFill>
                  <a:srgbClr val="0707F0"/>
                </a:solidFill>
                <a:latin typeface="Rubik"/>
                <a:cs typeface="Rubik"/>
              </a:rPr>
              <a:t>fermentum</a:t>
            </a:r>
            <a:r>
              <a:rPr lang="pt-PT" sz="3000" dirty="0">
                <a:solidFill>
                  <a:srgbClr val="0707F0"/>
                </a:solidFill>
                <a:latin typeface="Rubik"/>
                <a:cs typeface="Rubik"/>
              </a:rPr>
              <a:t>. </a:t>
            </a:r>
            <a:r>
              <a:rPr lang="pt-PT" sz="3000" dirty="0" err="1">
                <a:solidFill>
                  <a:srgbClr val="0707F0"/>
                </a:solidFill>
                <a:latin typeface="Rubik"/>
                <a:cs typeface="Rubik"/>
              </a:rPr>
              <a:t>Nam</a:t>
            </a:r>
            <a:r>
              <a:rPr lang="pt-PT" sz="3000" dirty="0">
                <a:solidFill>
                  <a:srgbClr val="0707F0"/>
                </a:solidFill>
                <a:latin typeface="Rubik"/>
                <a:cs typeface="Rubik"/>
              </a:rPr>
              <a:t> non </a:t>
            </a:r>
            <a:r>
              <a:rPr lang="pt-PT" sz="3000" dirty="0" err="1">
                <a:solidFill>
                  <a:srgbClr val="0707F0"/>
                </a:solidFill>
                <a:latin typeface="Rubik"/>
                <a:cs typeface="Rubik"/>
              </a:rPr>
              <a:t>sapien</a:t>
            </a:r>
            <a:r>
              <a:rPr lang="pt-PT" sz="3000" dirty="0">
                <a:solidFill>
                  <a:srgbClr val="0707F0"/>
                </a:solidFill>
                <a:latin typeface="Rubik"/>
                <a:cs typeface="Rubik"/>
              </a:rPr>
              <a:t> </a:t>
            </a:r>
            <a:r>
              <a:rPr lang="pt-PT" sz="3000" dirty="0" err="1">
                <a:solidFill>
                  <a:srgbClr val="0707F0"/>
                </a:solidFill>
                <a:latin typeface="Rubik"/>
                <a:cs typeface="Rubik"/>
              </a:rPr>
              <a:t>sapien</a:t>
            </a:r>
            <a:r>
              <a:rPr lang="pt-PT" sz="3000" dirty="0">
                <a:solidFill>
                  <a:srgbClr val="0707F0"/>
                </a:solidFill>
                <a:latin typeface="Rubik"/>
                <a:cs typeface="Rubik"/>
              </a:rPr>
              <a:t>. </a:t>
            </a:r>
            <a:r>
              <a:rPr lang="pt-PT" sz="3000" dirty="0" err="1">
                <a:solidFill>
                  <a:srgbClr val="0707F0"/>
                </a:solidFill>
                <a:latin typeface="Rubik"/>
                <a:cs typeface="Rubik"/>
              </a:rPr>
              <a:t>Proin</a:t>
            </a:r>
            <a:r>
              <a:rPr lang="pt-PT" sz="3000" dirty="0">
                <a:solidFill>
                  <a:srgbClr val="0707F0"/>
                </a:solidFill>
                <a:latin typeface="Rubik"/>
                <a:cs typeface="Rubik"/>
              </a:rPr>
              <a:t> </a:t>
            </a:r>
            <a:r>
              <a:rPr lang="pt-PT" sz="3000" dirty="0" err="1">
                <a:solidFill>
                  <a:srgbClr val="0707F0"/>
                </a:solidFill>
                <a:latin typeface="Rubik"/>
                <a:cs typeface="Rubik"/>
              </a:rPr>
              <a:t>dapibus</a:t>
            </a:r>
            <a:r>
              <a:rPr lang="pt-PT" sz="3000" dirty="0">
                <a:solidFill>
                  <a:srgbClr val="0707F0"/>
                </a:solidFill>
                <a:latin typeface="Rubik"/>
                <a:cs typeface="Rubik"/>
              </a:rPr>
              <a:t> </a:t>
            </a:r>
            <a:r>
              <a:rPr lang="pt-PT" sz="3000" dirty="0" err="1">
                <a:solidFill>
                  <a:srgbClr val="0707F0"/>
                </a:solidFill>
                <a:latin typeface="Rubik"/>
                <a:cs typeface="Rubik"/>
              </a:rPr>
              <a:t>rhoncus</a:t>
            </a:r>
            <a:r>
              <a:rPr lang="pt-PT" sz="3000" dirty="0">
                <a:solidFill>
                  <a:srgbClr val="0707F0"/>
                </a:solidFill>
                <a:latin typeface="Rubik"/>
                <a:cs typeface="Rubik"/>
              </a:rPr>
              <a:t> libero, vitae </a:t>
            </a:r>
            <a:r>
              <a:rPr lang="pt-PT" sz="3000" dirty="0" err="1">
                <a:solidFill>
                  <a:srgbClr val="0707F0"/>
                </a:solidFill>
                <a:latin typeface="Rubik"/>
                <a:cs typeface="Rubik"/>
              </a:rPr>
              <a:t>condimentum</a:t>
            </a:r>
            <a:r>
              <a:rPr lang="pt-PT" sz="3000" dirty="0">
                <a:solidFill>
                  <a:srgbClr val="0707F0"/>
                </a:solidFill>
                <a:latin typeface="Rubik"/>
                <a:cs typeface="Rubik"/>
              </a:rPr>
              <a:t> </a:t>
            </a:r>
            <a:r>
              <a:rPr lang="pt-PT" sz="3000" dirty="0" err="1">
                <a:solidFill>
                  <a:srgbClr val="0707F0"/>
                </a:solidFill>
                <a:latin typeface="Rubik"/>
                <a:cs typeface="Rubik"/>
              </a:rPr>
              <a:t>risus</a:t>
            </a:r>
            <a:r>
              <a:rPr lang="pt-PT" sz="3000" dirty="0">
                <a:solidFill>
                  <a:srgbClr val="0707F0"/>
                </a:solidFill>
                <a:latin typeface="Rubik"/>
                <a:cs typeface="Rubik"/>
              </a:rPr>
              <a:t> </a:t>
            </a:r>
            <a:r>
              <a:rPr lang="pt-PT" sz="3000" dirty="0" err="1">
                <a:solidFill>
                  <a:srgbClr val="0707F0"/>
                </a:solidFill>
                <a:latin typeface="Rubik"/>
                <a:cs typeface="Rubik"/>
              </a:rPr>
              <a:t>lobortis</a:t>
            </a:r>
            <a:r>
              <a:rPr lang="pt-PT" sz="3000" dirty="0">
                <a:solidFill>
                  <a:srgbClr val="0707F0"/>
                </a:solidFill>
                <a:latin typeface="Rubik"/>
                <a:cs typeface="Rubik"/>
              </a:rPr>
              <a:t> id. </a:t>
            </a:r>
            <a:r>
              <a:rPr lang="pt-PT" sz="3000" dirty="0" err="1">
                <a:solidFill>
                  <a:srgbClr val="0707F0"/>
                </a:solidFill>
                <a:latin typeface="Rubik"/>
                <a:cs typeface="Rubik"/>
              </a:rPr>
              <a:t>Morbi</a:t>
            </a:r>
            <a:r>
              <a:rPr lang="pt-PT" sz="3000" dirty="0">
                <a:solidFill>
                  <a:srgbClr val="0707F0"/>
                </a:solidFill>
                <a:latin typeface="Rubik"/>
                <a:cs typeface="Rubik"/>
              </a:rPr>
              <a:t> </a:t>
            </a:r>
            <a:r>
              <a:rPr lang="pt-PT" sz="3000" dirty="0" err="1">
                <a:solidFill>
                  <a:srgbClr val="0707F0"/>
                </a:solidFill>
                <a:latin typeface="Rubik"/>
                <a:cs typeface="Rubik"/>
              </a:rPr>
              <a:t>pharetra</a:t>
            </a:r>
            <a:r>
              <a:rPr lang="pt-PT" sz="3000" dirty="0">
                <a:solidFill>
                  <a:srgbClr val="0707F0"/>
                </a:solidFill>
                <a:latin typeface="Rubik"/>
                <a:cs typeface="Rubik"/>
              </a:rPr>
              <a:t> </a:t>
            </a:r>
            <a:r>
              <a:rPr lang="pt-PT" sz="3000" dirty="0" err="1">
                <a:solidFill>
                  <a:srgbClr val="0707F0"/>
                </a:solidFill>
                <a:latin typeface="Rubik"/>
                <a:cs typeface="Rubik"/>
              </a:rPr>
              <a:t>lacus</a:t>
            </a:r>
            <a:r>
              <a:rPr lang="pt-PT" sz="3000" dirty="0">
                <a:solidFill>
                  <a:srgbClr val="0707F0"/>
                </a:solidFill>
                <a:latin typeface="Rubik"/>
                <a:cs typeface="Rubik"/>
              </a:rPr>
              <a:t> eu </a:t>
            </a:r>
            <a:r>
              <a:rPr lang="pt-PT" sz="3000" dirty="0" err="1">
                <a:solidFill>
                  <a:srgbClr val="0707F0"/>
                </a:solidFill>
                <a:latin typeface="Rubik"/>
                <a:cs typeface="Rubik"/>
              </a:rPr>
              <a:t>scelerisque</a:t>
            </a:r>
            <a:r>
              <a:rPr lang="pt-PT" sz="3000" dirty="0">
                <a:solidFill>
                  <a:srgbClr val="0707F0"/>
                </a:solidFill>
                <a:latin typeface="Rubik"/>
                <a:cs typeface="Rubik"/>
              </a:rPr>
              <a:t> </a:t>
            </a:r>
            <a:r>
              <a:rPr lang="pt-PT" sz="3000" dirty="0" err="1">
                <a:solidFill>
                  <a:srgbClr val="0707F0"/>
                </a:solidFill>
                <a:latin typeface="Rubik"/>
                <a:cs typeface="Rubik"/>
              </a:rPr>
              <a:t>auctor</a:t>
            </a:r>
            <a:r>
              <a:rPr lang="pt-PT" sz="3000" dirty="0">
                <a:solidFill>
                  <a:srgbClr val="0707F0"/>
                </a:solidFill>
                <a:latin typeface="Rubik"/>
                <a:cs typeface="Rubik"/>
              </a:rPr>
              <a:t>. </a:t>
            </a:r>
            <a:r>
              <a:rPr lang="pt-PT" sz="3000" dirty="0" err="1">
                <a:solidFill>
                  <a:srgbClr val="0707F0"/>
                </a:solidFill>
                <a:latin typeface="Rubik"/>
                <a:cs typeface="Rubik"/>
              </a:rPr>
              <a:t>Sed</a:t>
            </a:r>
            <a:r>
              <a:rPr lang="pt-PT" sz="3000" dirty="0">
                <a:solidFill>
                  <a:srgbClr val="0707F0"/>
                </a:solidFill>
                <a:latin typeface="Rubik"/>
                <a:cs typeface="Rubik"/>
              </a:rPr>
              <a:t> </a:t>
            </a:r>
            <a:r>
              <a:rPr lang="pt-PT" sz="3000" dirty="0" err="1">
                <a:solidFill>
                  <a:srgbClr val="0707F0"/>
                </a:solidFill>
                <a:latin typeface="Rubik"/>
                <a:cs typeface="Rubik"/>
              </a:rPr>
              <a:t>rutrum</a:t>
            </a:r>
            <a:r>
              <a:rPr lang="pt-PT" sz="3000" dirty="0">
                <a:solidFill>
                  <a:srgbClr val="0707F0"/>
                </a:solidFill>
                <a:latin typeface="Rubik"/>
                <a:cs typeface="Rubik"/>
              </a:rPr>
              <a:t> non libero quis </a:t>
            </a:r>
            <a:r>
              <a:rPr lang="pt-PT" sz="3000" dirty="0" err="1">
                <a:solidFill>
                  <a:srgbClr val="0707F0"/>
                </a:solidFill>
                <a:latin typeface="Rubik"/>
                <a:cs typeface="Rubik"/>
              </a:rPr>
              <a:t>tempor</a:t>
            </a:r>
            <a:r>
              <a:rPr lang="pt-PT" sz="3000" dirty="0">
                <a:solidFill>
                  <a:srgbClr val="0707F0"/>
                </a:solidFill>
                <a:latin typeface="Rubik"/>
                <a:cs typeface="Rubik"/>
              </a:rPr>
              <a:t>. </a:t>
            </a:r>
            <a:r>
              <a:rPr lang="pt-PT" sz="3000" dirty="0" err="1">
                <a:solidFill>
                  <a:srgbClr val="0707F0"/>
                </a:solidFill>
                <a:latin typeface="Rubik"/>
                <a:cs typeface="Rubik"/>
              </a:rPr>
              <a:t>Vestibulum</a:t>
            </a:r>
            <a:r>
              <a:rPr lang="pt-PT" sz="3000" dirty="0">
                <a:solidFill>
                  <a:srgbClr val="0707F0"/>
                </a:solidFill>
                <a:latin typeface="Rubik"/>
                <a:cs typeface="Rubik"/>
              </a:rPr>
              <a:t> </a:t>
            </a:r>
            <a:r>
              <a:rPr lang="pt-PT" sz="3000" dirty="0" err="1">
                <a:solidFill>
                  <a:srgbClr val="0707F0"/>
                </a:solidFill>
                <a:latin typeface="Rubik"/>
                <a:cs typeface="Rubik"/>
              </a:rPr>
              <a:t>auctor</a:t>
            </a:r>
            <a:r>
              <a:rPr lang="pt-PT" sz="3000" dirty="0">
                <a:solidFill>
                  <a:srgbClr val="0707F0"/>
                </a:solidFill>
                <a:latin typeface="Rubik"/>
                <a:cs typeface="Rubik"/>
              </a:rPr>
              <a:t> </a:t>
            </a:r>
            <a:r>
              <a:rPr lang="pt-PT" sz="3000" dirty="0" err="1">
                <a:solidFill>
                  <a:srgbClr val="0707F0"/>
                </a:solidFill>
                <a:latin typeface="Rubik"/>
                <a:cs typeface="Rubik"/>
              </a:rPr>
              <a:t>mattis</a:t>
            </a:r>
            <a:r>
              <a:rPr lang="pt-PT" sz="3000" dirty="0">
                <a:solidFill>
                  <a:srgbClr val="0707F0"/>
                </a:solidFill>
                <a:latin typeface="Rubik"/>
                <a:cs typeface="Rubik"/>
              </a:rPr>
              <a:t> </a:t>
            </a:r>
            <a:r>
              <a:rPr lang="pt-PT" sz="3000" dirty="0" err="1">
                <a:solidFill>
                  <a:srgbClr val="0707F0"/>
                </a:solidFill>
                <a:latin typeface="Rubik"/>
                <a:cs typeface="Rubik"/>
              </a:rPr>
              <a:t>fermentum</a:t>
            </a:r>
            <a:r>
              <a:rPr lang="pt-PT" sz="3000" dirty="0">
                <a:solidFill>
                  <a:srgbClr val="0707F0"/>
                </a:solidFill>
                <a:latin typeface="Rubik"/>
                <a:cs typeface="Rubik"/>
              </a:rPr>
              <a:t>.</a:t>
            </a:r>
            <a:endParaRPr lang="pt-PT" sz="3000" dirty="0">
              <a:latin typeface="Rubik"/>
              <a:cs typeface="Rubik"/>
            </a:endParaRPr>
          </a:p>
        </p:txBody>
      </p:sp>
      <p:sp>
        <p:nvSpPr>
          <p:cNvPr id="18" name="object 2">
            <a:extLst>
              <a:ext uri="{FF2B5EF4-FFF2-40B4-BE49-F238E27FC236}">
                <a16:creationId xmlns:a16="http://schemas.microsoft.com/office/drawing/2014/main" id="{31C12C8D-FD51-60A7-F28C-6EE3F83623FC}"/>
              </a:ext>
            </a:extLst>
          </p:cNvPr>
          <p:cNvSpPr txBox="1">
            <a:spLocks/>
          </p:cNvSpPr>
          <p:nvPr/>
        </p:nvSpPr>
        <p:spPr>
          <a:xfrm>
            <a:off x="1800001" y="1850246"/>
            <a:ext cx="24084412" cy="307776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>
              <a:defRPr>
                <a:latin typeface="+mj-lt"/>
                <a:ea typeface="+mj-ea"/>
                <a:cs typeface="+mj-cs"/>
              </a:defRPr>
            </a:lvl1pPr>
          </a:lstStyle>
          <a:p>
            <a:pPr marR="10916" algn="l">
              <a:lnSpc>
                <a:spcPts val="12000"/>
              </a:lnSpc>
            </a:pPr>
            <a:r>
              <a:rPr lang="pt-PT" sz="10000" b="1" spc="14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NEQUE</a:t>
            </a:r>
            <a:r>
              <a:rPr lang="pt-PT" sz="10000" b="1" spc="43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10000" b="1" spc="14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PORRO</a:t>
            </a:r>
            <a:r>
              <a:rPr lang="pt-PT" sz="10000" b="1" spc="438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10000" b="1" spc="14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QUISQUAM</a:t>
            </a:r>
            <a:r>
              <a:rPr lang="pt-PT" sz="10000" b="1" spc="43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10000" b="1" spc="107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EST</a:t>
            </a:r>
            <a:r>
              <a:rPr lang="pt-PT" sz="10000" b="1" spc="193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10000" b="1" spc="14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QUI </a:t>
            </a:r>
            <a:r>
              <a:rPr lang="pt-PT" sz="10000" b="1" spc="15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DOLOREM</a:t>
            </a:r>
            <a:r>
              <a:rPr lang="pt-PT" sz="10000" b="1" spc="398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10000" b="1" spc="172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IPSUM</a:t>
            </a:r>
          </a:p>
        </p:txBody>
      </p:sp>
      <p:sp>
        <p:nvSpPr>
          <p:cNvPr id="19" name="object 3">
            <a:extLst>
              <a:ext uri="{FF2B5EF4-FFF2-40B4-BE49-F238E27FC236}">
                <a16:creationId xmlns:a16="http://schemas.microsoft.com/office/drawing/2014/main" id="{D0FF67C4-9145-8763-A959-31ED005833E1}"/>
              </a:ext>
            </a:extLst>
          </p:cNvPr>
          <p:cNvSpPr txBox="1"/>
          <p:nvPr/>
        </p:nvSpPr>
        <p:spPr>
          <a:xfrm>
            <a:off x="1800001" y="5294512"/>
            <a:ext cx="24100678" cy="237436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0916" algn="l">
              <a:lnSpc>
                <a:spcPts val="6300"/>
              </a:lnSpc>
              <a:spcBef>
                <a:spcPts val="193"/>
              </a:spcBef>
            </a:pPr>
            <a:r>
              <a:rPr lang="pt-PT" sz="4700" dirty="0" err="1">
                <a:solidFill>
                  <a:srgbClr val="0606F0"/>
                </a:solidFill>
                <a:latin typeface="Rubik"/>
                <a:cs typeface="Rubik"/>
              </a:rPr>
              <a:t>Lorem</a:t>
            </a:r>
            <a:r>
              <a:rPr lang="pt-PT" sz="4700" spc="161" dirty="0">
                <a:solidFill>
                  <a:srgbClr val="0606F0"/>
                </a:solidFill>
                <a:latin typeface="Rubik"/>
                <a:cs typeface="Rubik"/>
              </a:rPr>
              <a:t> </a:t>
            </a:r>
            <a:r>
              <a:rPr lang="pt-PT" sz="4700" dirty="0" err="1">
                <a:solidFill>
                  <a:srgbClr val="0606F0"/>
                </a:solidFill>
                <a:latin typeface="Rubik"/>
                <a:cs typeface="Rubik"/>
              </a:rPr>
              <a:t>ipsum</a:t>
            </a:r>
            <a:r>
              <a:rPr lang="pt-PT" sz="4700" spc="161" dirty="0">
                <a:solidFill>
                  <a:srgbClr val="0606F0"/>
                </a:solidFill>
                <a:latin typeface="Rubik"/>
                <a:cs typeface="Rubik"/>
              </a:rPr>
              <a:t> </a:t>
            </a:r>
            <a:r>
              <a:rPr lang="pt-PT" sz="4700" dirty="0" err="1">
                <a:solidFill>
                  <a:srgbClr val="0506F0"/>
                </a:solidFill>
                <a:latin typeface="Rubik"/>
                <a:cs typeface="Rubik"/>
              </a:rPr>
              <a:t>dolor</a:t>
            </a:r>
            <a:r>
              <a:rPr lang="pt-PT" sz="4700" spc="32" dirty="0">
                <a:solidFill>
                  <a:srgbClr val="0506F0"/>
                </a:solidFill>
                <a:latin typeface="Rubik"/>
                <a:cs typeface="Rubik"/>
              </a:rPr>
              <a:t> </a:t>
            </a:r>
            <a:r>
              <a:rPr lang="pt-PT" sz="4700" dirty="0" err="1">
                <a:solidFill>
                  <a:srgbClr val="0506F0"/>
                </a:solidFill>
                <a:latin typeface="Rubik"/>
                <a:cs typeface="Rubik"/>
              </a:rPr>
              <a:t>sit</a:t>
            </a:r>
            <a:r>
              <a:rPr lang="pt-PT" sz="4700" spc="172" dirty="0">
                <a:solidFill>
                  <a:srgbClr val="0506F0"/>
                </a:solidFill>
                <a:latin typeface="Rubik"/>
                <a:cs typeface="Rubik"/>
              </a:rPr>
              <a:t> </a:t>
            </a:r>
            <a:r>
              <a:rPr lang="pt-PT" sz="4700" dirty="0" err="1">
                <a:solidFill>
                  <a:srgbClr val="0506F0"/>
                </a:solidFill>
                <a:latin typeface="Rubik"/>
                <a:cs typeface="Rubik"/>
              </a:rPr>
              <a:t>amet</a:t>
            </a:r>
            <a:r>
              <a:rPr lang="pt-PT" sz="4700" dirty="0">
                <a:solidFill>
                  <a:srgbClr val="0506F0"/>
                </a:solidFill>
                <a:latin typeface="Rubik"/>
                <a:cs typeface="Rubik"/>
              </a:rPr>
              <a:t>,</a:t>
            </a:r>
            <a:r>
              <a:rPr lang="pt-PT" sz="4700" spc="161" dirty="0">
                <a:solidFill>
                  <a:srgbClr val="0506F0"/>
                </a:solidFill>
                <a:latin typeface="Rubik"/>
                <a:cs typeface="Rubik"/>
              </a:rPr>
              <a:t> </a:t>
            </a:r>
            <a:r>
              <a:rPr lang="pt-PT" sz="4700" dirty="0" err="1">
                <a:solidFill>
                  <a:srgbClr val="0506F0"/>
                </a:solidFill>
                <a:latin typeface="Rubik"/>
                <a:cs typeface="Rubik"/>
              </a:rPr>
              <a:t>consectetur</a:t>
            </a:r>
            <a:r>
              <a:rPr lang="pt-PT" sz="4700" spc="32" dirty="0">
                <a:solidFill>
                  <a:srgbClr val="0506F0"/>
                </a:solidFill>
                <a:latin typeface="Rubik"/>
                <a:cs typeface="Rubik"/>
              </a:rPr>
              <a:t> </a:t>
            </a:r>
            <a:r>
              <a:rPr lang="pt-PT" sz="4700" dirty="0" err="1">
                <a:solidFill>
                  <a:srgbClr val="0506F0"/>
                </a:solidFill>
                <a:latin typeface="Rubik"/>
                <a:cs typeface="Rubik"/>
              </a:rPr>
              <a:t>adipiscing</a:t>
            </a:r>
            <a:r>
              <a:rPr lang="pt-PT" sz="4700" spc="161" dirty="0">
                <a:solidFill>
                  <a:srgbClr val="0506F0"/>
                </a:solidFill>
                <a:latin typeface="Rubik"/>
                <a:cs typeface="Rubik"/>
              </a:rPr>
              <a:t> </a:t>
            </a:r>
            <a:r>
              <a:rPr lang="pt-PT" sz="4700" dirty="0" err="1">
                <a:solidFill>
                  <a:srgbClr val="0506F0"/>
                </a:solidFill>
                <a:latin typeface="Rubik"/>
                <a:cs typeface="Rubik"/>
              </a:rPr>
              <a:t>elit</a:t>
            </a:r>
            <a:r>
              <a:rPr lang="pt-PT" sz="4700" dirty="0">
                <a:solidFill>
                  <a:srgbClr val="0506F0"/>
                </a:solidFill>
                <a:latin typeface="Rubik"/>
                <a:cs typeface="Rubik"/>
              </a:rPr>
              <a:t>,</a:t>
            </a:r>
            <a:r>
              <a:rPr lang="pt-PT" sz="4700" spc="32" dirty="0">
                <a:solidFill>
                  <a:srgbClr val="0506F0"/>
                </a:solidFill>
                <a:latin typeface="Rubik"/>
                <a:cs typeface="Rubik"/>
              </a:rPr>
              <a:t> </a:t>
            </a:r>
            <a:r>
              <a:rPr lang="pt-PT" sz="4700" dirty="0" err="1">
                <a:solidFill>
                  <a:srgbClr val="0506F0"/>
                </a:solidFill>
                <a:latin typeface="Rubik"/>
                <a:cs typeface="Rubik"/>
              </a:rPr>
              <a:t>vestibulum</a:t>
            </a:r>
            <a:r>
              <a:rPr lang="pt-PT" sz="4700" spc="161" dirty="0">
                <a:solidFill>
                  <a:srgbClr val="0506F0"/>
                </a:solidFill>
                <a:latin typeface="Rubik"/>
                <a:cs typeface="Rubik"/>
              </a:rPr>
              <a:t> </a:t>
            </a:r>
            <a:r>
              <a:rPr lang="pt-PT" sz="4700" spc="-21" dirty="0" err="1">
                <a:solidFill>
                  <a:srgbClr val="0506F0"/>
                </a:solidFill>
                <a:latin typeface="Rubik"/>
                <a:cs typeface="Rubik"/>
              </a:rPr>
              <a:t>auctor</a:t>
            </a:r>
            <a:r>
              <a:rPr lang="pt-PT" sz="4700" spc="-21" dirty="0">
                <a:solidFill>
                  <a:srgbClr val="0506F0"/>
                </a:solidFill>
                <a:latin typeface="Rubik"/>
                <a:cs typeface="Rubik"/>
              </a:rPr>
              <a:t> </a:t>
            </a:r>
            <a:r>
              <a:rPr lang="pt-PT" sz="4700" dirty="0" err="1">
                <a:solidFill>
                  <a:srgbClr val="0506F0"/>
                </a:solidFill>
                <a:latin typeface="Rubik"/>
                <a:cs typeface="Rubik"/>
              </a:rPr>
              <a:t>mattis</a:t>
            </a:r>
            <a:r>
              <a:rPr lang="pt-PT" sz="4700" spc="43" dirty="0">
                <a:solidFill>
                  <a:srgbClr val="0506F0"/>
                </a:solidFill>
                <a:latin typeface="Rubik"/>
                <a:cs typeface="Rubik"/>
              </a:rPr>
              <a:t> </a:t>
            </a:r>
            <a:r>
              <a:rPr lang="pt-PT" sz="4700" dirty="0" err="1">
                <a:solidFill>
                  <a:srgbClr val="0506F0"/>
                </a:solidFill>
                <a:latin typeface="Rubik"/>
                <a:cs typeface="Rubik"/>
              </a:rPr>
              <a:t>fermentum</a:t>
            </a:r>
            <a:r>
              <a:rPr lang="pt-PT" sz="4700" dirty="0">
                <a:solidFill>
                  <a:srgbClr val="0506F0"/>
                </a:solidFill>
                <a:latin typeface="Rubik"/>
                <a:cs typeface="Rubik"/>
              </a:rPr>
              <a:t>,</a:t>
            </a:r>
            <a:r>
              <a:rPr lang="pt-PT" sz="4700" spc="140" dirty="0">
                <a:solidFill>
                  <a:srgbClr val="0506F0"/>
                </a:solidFill>
                <a:latin typeface="Rubik"/>
                <a:cs typeface="Rubik"/>
              </a:rPr>
              <a:t> </a:t>
            </a:r>
            <a:r>
              <a:rPr lang="pt-PT" sz="4700" dirty="0" err="1">
                <a:solidFill>
                  <a:srgbClr val="0506F0"/>
                </a:solidFill>
                <a:latin typeface="Rubik"/>
                <a:cs typeface="Rubik"/>
              </a:rPr>
              <a:t>nam</a:t>
            </a:r>
            <a:r>
              <a:rPr lang="pt-PT" sz="4700" spc="140" dirty="0">
                <a:solidFill>
                  <a:srgbClr val="0506F0"/>
                </a:solidFill>
                <a:latin typeface="Rubik"/>
                <a:cs typeface="Rubik"/>
              </a:rPr>
              <a:t> </a:t>
            </a:r>
            <a:r>
              <a:rPr lang="pt-PT" sz="4700" dirty="0">
                <a:solidFill>
                  <a:srgbClr val="0506F0"/>
                </a:solidFill>
                <a:latin typeface="Rubik"/>
                <a:cs typeface="Rubik"/>
              </a:rPr>
              <a:t>non</a:t>
            </a:r>
            <a:r>
              <a:rPr lang="pt-PT" sz="4700" spc="150" dirty="0">
                <a:solidFill>
                  <a:srgbClr val="0506F0"/>
                </a:solidFill>
                <a:latin typeface="Rubik"/>
                <a:cs typeface="Rubik"/>
              </a:rPr>
              <a:t> </a:t>
            </a:r>
            <a:r>
              <a:rPr lang="pt-PT" sz="4700" dirty="0" err="1">
                <a:solidFill>
                  <a:srgbClr val="0506F0"/>
                </a:solidFill>
                <a:latin typeface="Rubik"/>
                <a:cs typeface="Rubik"/>
              </a:rPr>
              <a:t>sapien</a:t>
            </a:r>
            <a:r>
              <a:rPr lang="pt-PT" sz="4700" spc="140" dirty="0">
                <a:solidFill>
                  <a:srgbClr val="0506F0"/>
                </a:solidFill>
                <a:latin typeface="Rubik"/>
                <a:cs typeface="Rubik"/>
              </a:rPr>
              <a:t> </a:t>
            </a:r>
            <a:r>
              <a:rPr lang="pt-PT" sz="4700" dirty="0" err="1">
                <a:solidFill>
                  <a:srgbClr val="0606F0"/>
                </a:solidFill>
                <a:latin typeface="Rubik"/>
                <a:cs typeface="Rubik"/>
              </a:rPr>
              <a:t>sapien</a:t>
            </a:r>
            <a:r>
              <a:rPr lang="pt-PT" sz="4700" dirty="0">
                <a:solidFill>
                  <a:srgbClr val="0606F0"/>
                </a:solidFill>
                <a:latin typeface="Rubik"/>
                <a:cs typeface="Rubik"/>
              </a:rPr>
              <a:t>,</a:t>
            </a:r>
            <a:r>
              <a:rPr lang="pt-PT" sz="4700" spc="140" dirty="0">
                <a:solidFill>
                  <a:srgbClr val="0606F0"/>
                </a:solidFill>
                <a:latin typeface="Rubik"/>
                <a:cs typeface="Rubik"/>
              </a:rPr>
              <a:t> </a:t>
            </a:r>
            <a:r>
              <a:rPr lang="pt-PT" sz="4700" dirty="0" err="1">
                <a:solidFill>
                  <a:srgbClr val="0606F0"/>
                </a:solidFill>
                <a:latin typeface="Rubik"/>
                <a:cs typeface="Rubik"/>
              </a:rPr>
              <a:t>proin</a:t>
            </a:r>
            <a:r>
              <a:rPr lang="pt-PT" sz="4700" spc="140" dirty="0">
                <a:solidFill>
                  <a:srgbClr val="0606F0"/>
                </a:solidFill>
                <a:latin typeface="Rubik"/>
                <a:cs typeface="Rubik"/>
              </a:rPr>
              <a:t> </a:t>
            </a:r>
            <a:r>
              <a:rPr lang="pt-PT" sz="4700" dirty="0" err="1">
                <a:solidFill>
                  <a:srgbClr val="0606F0"/>
                </a:solidFill>
                <a:latin typeface="Rubik"/>
                <a:cs typeface="Rubik"/>
              </a:rPr>
              <a:t>dapibus</a:t>
            </a:r>
            <a:r>
              <a:rPr lang="pt-PT" sz="4700" spc="150" dirty="0">
                <a:solidFill>
                  <a:srgbClr val="0606F0"/>
                </a:solidFill>
                <a:latin typeface="Rubik"/>
                <a:cs typeface="Rubik"/>
              </a:rPr>
              <a:t> </a:t>
            </a:r>
            <a:r>
              <a:rPr lang="pt-PT" sz="4700" dirty="0" err="1">
                <a:solidFill>
                  <a:srgbClr val="0606F0"/>
                </a:solidFill>
                <a:latin typeface="Rubik"/>
                <a:cs typeface="Rubik"/>
              </a:rPr>
              <a:t>rhoncus</a:t>
            </a:r>
            <a:r>
              <a:rPr lang="pt-PT" sz="4700" spc="140" dirty="0">
                <a:solidFill>
                  <a:srgbClr val="0606F0"/>
                </a:solidFill>
                <a:latin typeface="Rubik"/>
                <a:cs typeface="Rubik"/>
              </a:rPr>
              <a:t> </a:t>
            </a:r>
            <a:r>
              <a:rPr lang="pt-PT" sz="4700" dirty="0">
                <a:solidFill>
                  <a:srgbClr val="0606F0"/>
                </a:solidFill>
                <a:latin typeface="Rubik"/>
                <a:cs typeface="Rubik"/>
              </a:rPr>
              <a:t>libero,</a:t>
            </a:r>
            <a:r>
              <a:rPr lang="pt-PT" sz="4700" spc="11" dirty="0">
                <a:solidFill>
                  <a:srgbClr val="0606F0"/>
                </a:solidFill>
                <a:latin typeface="Rubik"/>
                <a:cs typeface="Rubik"/>
              </a:rPr>
              <a:t> </a:t>
            </a:r>
            <a:r>
              <a:rPr lang="pt-PT" sz="4700" spc="-21" dirty="0">
                <a:solidFill>
                  <a:srgbClr val="0606F0"/>
                </a:solidFill>
                <a:latin typeface="Rubik"/>
                <a:cs typeface="Rubik"/>
              </a:rPr>
              <a:t>vitae </a:t>
            </a:r>
            <a:r>
              <a:rPr lang="pt-PT" sz="4700" dirty="0" err="1">
                <a:solidFill>
                  <a:srgbClr val="0606F0"/>
                </a:solidFill>
                <a:latin typeface="Rubik"/>
                <a:cs typeface="Rubik"/>
              </a:rPr>
              <a:t>condimentum</a:t>
            </a:r>
            <a:r>
              <a:rPr lang="pt-PT" sz="4700" spc="204" dirty="0">
                <a:solidFill>
                  <a:srgbClr val="0606F0"/>
                </a:solidFill>
                <a:latin typeface="Rubik"/>
                <a:cs typeface="Rubik"/>
              </a:rPr>
              <a:t> </a:t>
            </a:r>
            <a:r>
              <a:rPr lang="pt-PT" sz="4700" dirty="0" err="1">
                <a:solidFill>
                  <a:srgbClr val="0606F0"/>
                </a:solidFill>
                <a:latin typeface="Rubik"/>
                <a:cs typeface="Rubik"/>
              </a:rPr>
              <a:t>risus</a:t>
            </a:r>
            <a:r>
              <a:rPr lang="pt-PT" sz="4700" spc="215" dirty="0">
                <a:solidFill>
                  <a:srgbClr val="0606F0"/>
                </a:solidFill>
                <a:latin typeface="Rubik"/>
                <a:cs typeface="Rubik"/>
              </a:rPr>
              <a:t> </a:t>
            </a:r>
            <a:r>
              <a:rPr lang="pt-PT" sz="4700" dirty="0" err="1">
                <a:solidFill>
                  <a:srgbClr val="0606F0"/>
                </a:solidFill>
                <a:latin typeface="Rubik"/>
                <a:cs typeface="Rubik"/>
              </a:rPr>
              <a:t>lobortis</a:t>
            </a:r>
            <a:r>
              <a:rPr lang="pt-PT" sz="4700" spc="215" dirty="0">
                <a:solidFill>
                  <a:srgbClr val="0606F0"/>
                </a:solidFill>
                <a:latin typeface="Rubik"/>
                <a:cs typeface="Rubik"/>
              </a:rPr>
              <a:t> </a:t>
            </a:r>
            <a:r>
              <a:rPr lang="pt-PT" sz="4700" spc="-54" dirty="0">
                <a:solidFill>
                  <a:srgbClr val="0606F0"/>
                </a:solidFill>
                <a:latin typeface="Rubik"/>
                <a:cs typeface="Rubik"/>
              </a:rPr>
              <a:t>id.</a:t>
            </a:r>
            <a:endParaRPr lang="pt-PT" sz="4700" dirty="0">
              <a:latin typeface="Rubik"/>
              <a:cs typeface="Rubik"/>
            </a:endParaRPr>
          </a:p>
        </p:txBody>
      </p:sp>
      <p:sp>
        <p:nvSpPr>
          <p:cNvPr id="20" name="CaixaDeTexto 19">
            <a:extLst>
              <a:ext uri="{FF2B5EF4-FFF2-40B4-BE49-F238E27FC236}">
                <a16:creationId xmlns:a16="http://schemas.microsoft.com/office/drawing/2014/main" id="{1B05FF16-CDB8-2C98-7582-9C766B262832}"/>
              </a:ext>
            </a:extLst>
          </p:cNvPr>
          <p:cNvSpPr txBox="1"/>
          <p:nvPr/>
        </p:nvSpPr>
        <p:spPr>
          <a:xfrm>
            <a:off x="1800001" y="8392310"/>
            <a:ext cx="24084412" cy="385939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l">
              <a:lnSpc>
                <a:spcPts val="3000"/>
              </a:lnSpc>
            </a:pPr>
            <a:r>
              <a:rPr lang="pt-PT" sz="3000" dirty="0">
                <a:solidFill>
                  <a:srgbClr val="0606F0"/>
                </a:solidFill>
                <a:latin typeface="Rubik"/>
                <a:cs typeface="Rubik"/>
              </a:rPr>
              <a:t>Autores</a:t>
            </a:r>
            <a:r>
              <a:rPr lang="pt-PT" sz="3000" spc="32" dirty="0">
                <a:solidFill>
                  <a:srgbClr val="0606F0"/>
                </a:solidFill>
                <a:latin typeface="Rubik"/>
                <a:cs typeface="Rubik"/>
              </a:rPr>
              <a:t> </a:t>
            </a:r>
            <a:r>
              <a:rPr lang="pt-PT" sz="3000" dirty="0">
                <a:solidFill>
                  <a:srgbClr val="0606F0"/>
                </a:solidFill>
                <a:latin typeface="Rubik"/>
                <a:cs typeface="Rubik"/>
              </a:rPr>
              <a:t>|</a:t>
            </a:r>
            <a:r>
              <a:rPr lang="pt-PT" sz="3000" spc="43" dirty="0">
                <a:solidFill>
                  <a:srgbClr val="0606F0"/>
                </a:solidFill>
                <a:latin typeface="Rubik"/>
                <a:cs typeface="Rubik"/>
              </a:rPr>
              <a:t> </a:t>
            </a:r>
            <a:r>
              <a:rPr lang="pt-PT" sz="3000" dirty="0">
                <a:solidFill>
                  <a:srgbClr val="0606F0"/>
                </a:solidFill>
                <a:latin typeface="Rubik"/>
                <a:cs typeface="Rubik"/>
              </a:rPr>
              <a:t>Outras</a:t>
            </a:r>
            <a:r>
              <a:rPr lang="pt-PT" sz="3000" spc="32" dirty="0">
                <a:solidFill>
                  <a:srgbClr val="0606F0"/>
                </a:solidFill>
                <a:latin typeface="Rubik"/>
                <a:cs typeface="Rubik"/>
              </a:rPr>
              <a:t> </a:t>
            </a:r>
            <a:r>
              <a:rPr lang="pt-PT" sz="3000" dirty="0">
                <a:solidFill>
                  <a:srgbClr val="0606F0"/>
                </a:solidFill>
                <a:latin typeface="Rubik"/>
                <a:cs typeface="Rubik"/>
              </a:rPr>
              <a:t>Referências</a:t>
            </a:r>
            <a:r>
              <a:rPr lang="pt-PT" sz="3000" spc="43" dirty="0">
                <a:solidFill>
                  <a:srgbClr val="0606F0"/>
                </a:solidFill>
                <a:latin typeface="Rubik"/>
                <a:cs typeface="Rubik"/>
              </a:rPr>
              <a:t> </a:t>
            </a:r>
            <a:r>
              <a:rPr lang="pt-PT" sz="3000" dirty="0">
                <a:solidFill>
                  <a:srgbClr val="0606F0"/>
                </a:solidFill>
                <a:latin typeface="Rubik"/>
                <a:cs typeface="Rubik"/>
              </a:rPr>
              <a:t>—</a:t>
            </a:r>
            <a:r>
              <a:rPr lang="pt-PT" sz="3000" spc="32" dirty="0">
                <a:solidFill>
                  <a:srgbClr val="0606F0"/>
                </a:solidFill>
                <a:latin typeface="Rubik"/>
                <a:cs typeface="Rubik"/>
              </a:rPr>
              <a:t> </a:t>
            </a:r>
            <a:r>
              <a:rPr lang="pt-PT" sz="3000" spc="-21" dirty="0">
                <a:solidFill>
                  <a:srgbClr val="0606F0"/>
                </a:solidFill>
                <a:latin typeface="Rubik"/>
                <a:cs typeface="Rubik"/>
              </a:rPr>
              <a:t>00.00.20xx</a:t>
            </a:r>
            <a:endParaRPr lang="pt-PT" sz="3000" dirty="0">
              <a:latin typeface="Rubik"/>
              <a:cs typeface="Rubik"/>
            </a:endParaRPr>
          </a:p>
        </p:txBody>
      </p:sp>
      <p:sp>
        <p:nvSpPr>
          <p:cNvPr id="23" name="object 6">
            <a:extLst>
              <a:ext uri="{FF2B5EF4-FFF2-40B4-BE49-F238E27FC236}">
                <a16:creationId xmlns:a16="http://schemas.microsoft.com/office/drawing/2014/main" id="{A69B7CB2-6A5C-5F50-E0EC-737FE64ABEE0}"/>
              </a:ext>
            </a:extLst>
          </p:cNvPr>
          <p:cNvSpPr txBox="1">
            <a:spLocks/>
          </p:cNvSpPr>
          <p:nvPr/>
        </p:nvSpPr>
        <p:spPr>
          <a:xfrm>
            <a:off x="14095629" y="20060183"/>
            <a:ext cx="11754000" cy="55989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0">
              <a:defRPr>
                <a:latin typeface="+mn-lt"/>
                <a:ea typeface="+mn-ea"/>
                <a:cs typeface="+mn-cs"/>
              </a:defRPr>
            </a:lvl1pPr>
            <a:lvl2pPr marL="982431">
              <a:defRPr>
                <a:latin typeface="+mn-lt"/>
                <a:ea typeface="+mn-ea"/>
                <a:cs typeface="+mn-cs"/>
              </a:defRPr>
            </a:lvl2pPr>
            <a:lvl3pPr marL="1964863">
              <a:defRPr>
                <a:latin typeface="+mn-lt"/>
                <a:ea typeface="+mn-ea"/>
                <a:cs typeface="+mn-cs"/>
              </a:defRPr>
            </a:lvl3pPr>
            <a:lvl4pPr marL="2947294">
              <a:defRPr>
                <a:latin typeface="+mn-lt"/>
                <a:ea typeface="+mn-ea"/>
                <a:cs typeface="+mn-cs"/>
              </a:defRPr>
            </a:lvl4pPr>
            <a:lvl5pPr marL="3929725">
              <a:defRPr>
                <a:latin typeface="+mn-lt"/>
                <a:ea typeface="+mn-ea"/>
                <a:cs typeface="+mn-cs"/>
              </a:defRPr>
            </a:lvl5pPr>
            <a:lvl6pPr marL="4912157">
              <a:defRPr>
                <a:latin typeface="+mn-lt"/>
                <a:ea typeface="+mn-ea"/>
                <a:cs typeface="+mn-cs"/>
              </a:defRPr>
            </a:lvl6pPr>
            <a:lvl7pPr marL="5894588">
              <a:defRPr>
                <a:latin typeface="+mn-lt"/>
                <a:ea typeface="+mn-ea"/>
                <a:cs typeface="+mn-cs"/>
              </a:defRPr>
            </a:lvl7pPr>
            <a:lvl8pPr marL="6877020">
              <a:defRPr>
                <a:latin typeface="+mn-lt"/>
                <a:ea typeface="+mn-ea"/>
                <a:cs typeface="+mn-cs"/>
              </a:defRPr>
            </a:lvl8pPr>
            <a:lvl9pPr marL="7859451">
              <a:defRPr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ts val="4400"/>
              </a:lnSpc>
              <a:spcBef>
                <a:spcPts val="999"/>
              </a:spcBef>
            </a:pPr>
            <a:r>
              <a:rPr lang="pt-PT" sz="3000" b="1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—</a:t>
            </a:r>
            <a:r>
              <a:rPr lang="pt-PT" sz="3000" b="1" spc="43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1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SECTION</a:t>
            </a:r>
            <a:r>
              <a:rPr lang="pt-PT" sz="3000" b="1" spc="-21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TITLE</a:t>
            </a:r>
          </a:p>
          <a:p>
            <a:pPr marR="297458" algn="l">
              <a:lnSpc>
                <a:spcPts val="4400"/>
              </a:lnSpc>
              <a:spcBef>
                <a:spcPts val="11"/>
              </a:spcBef>
            </a:pPr>
            <a:r>
              <a:rPr lang="pt-PT" sz="300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Lorem</a:t>
            </a:r>
            <a:r>
              <a:rPr lang="pt-PT" sz="300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ipsum</a:t>
            </a:r>
            <a:r>
              <a:rPr lang="pt-PT" sz="300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dolor</a:t>
            </a:r>
            <a:r>
              <a:rPr lang="pt-PT" sz="300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sit</a:t>
            </a:r>
            <a:r>
              <a:rPr lang="pt-PT" sz="300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amet</a:t>
            </a:r>
            <a:r>
              <a:rPr lang="pt-PT" sz="300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, </a:t>
            </a:r>
            <a:r>
              <a:rPr lang="pt-PT" sz="300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consectetur</a:t>
            </a:r>
            <a:r>
              <a:rPr lang="pt-PT" sz="300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adipiscing</a:t>
            </a:r>
            <a:r>
              <a:rPr lang="pt-PT" sz="300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elit</a:t>
            </a:r>
            <a:r>
              <a:rPr lang="pt-PT" sz="300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. </a:t>
            </a:r>
            <a:r>
              <a:rPr lang="pt-PT" sz="300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Vestibulum</a:t>
            </a:r>
            <a:r>
              <a:rPr lang="pt-PT" sz="300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auctor</a:t>
            </a:r>
            <a:r>
              <a:rPr lang="pt-PT" sz="300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mattis</a:t>
            </a:r>
            <a:r>
              <a:rPr lang="pt-PT" sz="300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fermentum</a:t>
            </a:r>
            <a:r>
              <a:rPr lang="pt-PT" sz="300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. </a:t>
            </a:r>
            <a:r>
              <a:rPr lang="pt-PT" sz="300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Nam</a:t>
            </a:r>
            <a:r>
              <a:rPr lang="pt-PT" sz="300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non </a:t>
            </a:r>
            <a:r>
              <a:rPr lang="pt-PT" sz="300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sapien</a:t>
            </a:r>
            <a:r>
              <a:rPr lang="pt-PT" sz="300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sapien</a:t>
            </a:r>
            <a:r>
              <a:rPr lang="pt-PT" sz="300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. </a:t>
            </a:r>
            <a:r>
              <a:rPr lang="pt-PT" sz="300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Proin</a:t>
            </a:r>
            <a:r>
              <a:rPr lang="pt-PT" sz="300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dapibus</a:t>
            </a:r>
            <a:r>
              <a:rPr lang="pt-PT" sz="300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rhoncus</a:t>
            </a:r>
            <a:r>
              <a:rPr lang="pt-PT" sz="300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libero, vitae </a:t>
            </a:r>
            <a:r>
              <a:rPr lang="pt-PT" sz="300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condimentum</a:t>
            </a:r>
            <a:r>
              <a:rPr lang="pt-PT" sz="300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risus</a:t>
            </a:r>
            <a:r>
              <a:rPr lang="pt-PT" sz="300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lobortis</a:t>
            </a:r>
            <a:r>
              <a:rPr lang="pt-PT" sz="300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id. </a:t>
            </a:r>
            <a:r>
              <a:rPr lang="pt-PT" sz="300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Morbi</a:t>
            </a:r>
            <a:r>
              <a:rPr lang="pt-PT" sz="300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pharetra</a:t>
            </a:r>
            <a:r>
              <a:rPr lang="pt-PT" sz="300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lacus</a:t>
            </a:r>
            <a:r>
              <a:rPr lang="pt-PT" sz="300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eu </a:t>
            </a:r>
            <a:r>
              <a:rPr lang="pt-PT" sz="300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scelerisque</a:t>
            </a:r>
            <a:r>
              <a:rPr lang="pt-PT" sz="300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auctor</a:t>
            </a:r>
            <a:r>
              <a:rPr lang="pt-PT" sz="300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. </a:t>
            </a:r>
            <a:r>
              <a:rPr lang="pt-PT" sz="300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Sed</a:t>
            </a:r>
            <a:r>
              <a:rPr lang="pt-PT" sz="300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rutrum</a:t>
            </a:r>
            <a:r>
              <a:rPr lang="pt-PT" sz="300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non libero quis </a:t>
            </a:r>
            <a:r>
              <a:rPr lang="pt-PT" sz="300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tempor</a:t>
            </a:r>
            <a:r>
              <a:rPr lang="pt-PT" sz="300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. </a:t>
            </a:r>
            <a:r>
              <a:rPr lang="pt-PT" sz="300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Aliquam</a:t>
            </a:r>
            <a:r>
              <a:rPr lang="pt-PT" sz="300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consectetur</a:t>
            </a:r>
            <a:r>
              <a:rPr lang="pt-PT" sz="300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arcu</a:t>
            </a:r>
            <a:r>
              <a:rPr lang="pt-PT" sz="300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at</a:t>
            </a:r>
            <a:r>
              <a:rPr lang="pt-PT" sz="300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nisi</a:t>
            </a:r>
            <a:r>
              <a:rPr lang="pt-PT" sz="300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lacinia</a:t>
            </a:r>
            <a:r>
              <a:rPr lang="pt-PT" sz="300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sagittis</a:t>
            </a:r>
            <a:r>
              <a:rPr lang="pt-PT" sz="300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. Ut </a:t>
            </a:r>
            <a:r>
              <a:rPr lang="pt-PT" sz="300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at</a:t>
            </a:r>
            <a:r>
              <a:rPr lang="pt-PT" sz="300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tellus</a:t>
            </a:r>
            <a:r>
              <a:rPr lang="pt-PT" sz="300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mi. </a:t>
            </a:r>
            <a:r>
              <a:rPr lang="pt-PT" sz="300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Maecenas</a:t>
            </a:r>
            <a:r>
              <a:rPr lang="pt-PT" sz="300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tristique</a:t>
            </a:r>
            <a:r>
              <a:rPr lang="pt-PT" sz="300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eros id odio </a:t>
            </a:r>
            <a:r>
              <a:rPr lang="pt-PT" sz="300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vulputate</a:t>
            </a:r>
            <a:r>
              <a:rPr lang="pt-PT" sz="300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, id </a:t>
            </a:r>
            <a:r>
              <a:rPr lang="pt-PT" sz="300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fermentum</a:t>
            </a:r>
            <a:r>
              <a:rPr lang="pt-PT" sz="300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urna </a:t>
            </a:r>
            <a:r>
              <a:rPr lang="pt-PT" sz="300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ornare</a:t>
            </a:r>
            <a:r>
              <a:rPr lang="pt-PT" sz="300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. </a:t>
            </a:r>
            <a:r>
              <a:rPr lang="pt-PT" sz="300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Nullam</a:t>
            </a:r>
            <a:r>
              <a:rPr lang="pt-PT" sz="300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non </a:t>
            </a:r>
            <a:r>
              <a:rPr lang="pt-PT" sz="300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orci</a:t>
            </a:r>
            <a:r>
              <a:rPr lang="pt-PT" sz="300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molestie</a:t>
            </a:r>
            <a:r>
              <a:rPr lang="pt-PT" sz="300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, pulvinar </a:t>
            </a:r>
            <a:r>
              <a:rPr lang="pt-PT" sz="300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risus</a:t>
            </a:r>
            <a:r>
              <a:rPr lang="pt-PT" sz="300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vel</a:t>
            </a:r>
            <a:r>
              <a:rPr lang="pt-PT" sz="300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, </a:t>
            </a:r>
            <a:r>
              <a:rPr lang="pt-PT" sz="300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cursus</a:t>
            </a:r>
            <a:r>
              <a:rPr lang="pt-PT" sz="300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justo. </a:t>
            </a:r>
            <a:r>
              <a:rPr lang="pt-PT" sz="300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Mauris</a:t>
            </a:r>
            <a:r>
              <a:rPr lang="pt-PT" sz="300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urna justo, </a:t>
            </a:r>
            <a:r>
              <a:rPr lang="pt-PT" sz="300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consequat</a:t>
            </a:r>
            <a:r>
              <a:rPr lang="pt-PT" sz="300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eu </a:t>
            </a:r>
            <a:r>
              <a:rPr lang="pt-PT" sz="300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rutrum</a:t>
            </a:r>
            <a:r>
              <a:rPr lang="pt-PT" sz="300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at</a:t>
            </a:r>
            <a:r>
              <a:rPr lang="pt-PT" sz="300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, </a:t>
            </a:r>
            <a:r>
              <a:rPr lang="pt-PT" sz="300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accumsan</a:t>
            </a:r>
            <a:r>
              <a:rPr lang="pt-PT" sz="300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eu </a:t>
            </a:r>
            <a:r>
              <a:rPr lang="pt-PT" sz="300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turpis</a:t>
            </a:r>
            <a:r>
              <a:rPr lang="pt-PT" sz="300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.</a:t>
            </a:r>
            <a:endParaRPr lang="pt-PT" sz="3000" spc="-43" dirty="0">
              <a:solidFill>
                <a:srgbClr val="0506F0"/>
              </a:solidFill>
              <a:latin typeface="Rubik" pitchFamily="2" charset="-79"/>
              <a:cs typeface="Rubik" pitchFamily="2" charset="-79"/>
            </a:endParaRPr>
          </a:p>
        </p:txBody>
      </p:sp>
      <p:sp>
        <p:nvSpPr>
          <p:cNvPr id="13" name="object 13"/>
          <p:cNvSpPr/>
          <p:nvPr/>
        </p:nvSpPr>
        <p:spPr>
          <a:xfrm>
            <a:off x="10013606" y="26392030"/>
            <a:ext cx="7657200" cy="4776585"/>
          </a:xfrm>
          <a:custGeom>
            <a:avLst/>
            <a:gdLst/>
            <a:ahLst/>
            <a:cxnLst/>
            <a:rect l="l" t="t" r="r" b="b"/>
            <a:pathLst>
              <a:path w="3562984" h="2247900">
                <a:moveTo>
                  <a:pt x="3562900" y="0"/>
                </a:moveTo>
                <a:lnTo>
                  <a:pt x="0" y="0"/>
                </a:lnTo>
                <a:lnTo>
                  <a:pt x="0" y="2247434"/>
                </a:lnTo>
                <a:lnTo>
                  <a:pt x="3562900" y="2247434"/>
                </a:lnTo>
                <a:lnTo>
                  <a:pt x="3562900" y="0"/>
                </a:lnTo>
                <a:close/>
              </a:path>
            </a:pathLst>
          </a:custGeom>
          <a:solidFill>
            <a:srgbClr val="E6E6E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10">
            <a:extLst>
              <a:ext uri="{FF2B5EF4-FFF2-40B4-BE49-F238E27FC236}">
                <a16:creationId xmlns:a16="http://schemas.microsoft.com/office/drawing/2014/main" id="{725AD2EF-899C-7C18-73AC-DF3963571304}"/>
              </a:ext>
            </a:extLst>
          </p:cNvPr>
          <p:cNvSpPr txBox="1"/>
          <p:nvPr/>
        </p:nvSpPr>
        <p:spPr>
          <a:xfrm>
            <a:off x="10013605" y="31525362"/>
            <a:ext cx="7657200" cy="35349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l">
              <a:lnSpc>
                <a:spcPts val="3000"/>
              </a:lnSpc>
            </a:pPr>
            <a:r>
              <a:rPr sz="2000" dirty="0">
                <a:solidFill>
                  <a:srgbClr val="0707F0"/>
                </a:solidFill>
                <a:latin typeface="Rubik"/>
                <a:cs typeface="Rubik"/>
              </a:rPr>
              <a:t>—</a:t>
            </a:r>
            <a:r>
              <a:rPr sz="2000" spc="97" dirty="0">
                <a:solidFill>
                  <a:srgbClr val="0707F0"/>
                </a:solidFill>
                <a:latin typeface="Rubik"/>
                <a:cs typeface="Rubik"/>
              </a:rPr>
              <a:t> </a:t>
            </a:r>
            <a:r>
              <a:rPr sz="2000" spc="-21" dirty="0">
                <a:solidFill>
                  <a:srgbClr val="0707F0"/>
                </a:solidFill>
                <a:latin typeface="Rubik"/>
                <a:cs typeface="Rubik"/>
              </a:rPr>
              <a:t>Caption</a:t>
            </a:r>
            <a:endParaRPr sz="2000" dirty="0">
              <a:latin typeface="Rubik"/>
              <a:cs typeface="Rubik"/>
            </a:endParaRPr>
          </a:p>
        </p:txBody>
      </p:sp>
      <p:sp>
        <p:nvSpPr>
          <p:cNvPr id="31" name="object 7">
            <a:extLst>
              <a:ext uri="{FF2B5EF4-FFF2-40B4-BE49-F238E27FC236}">
                <a16:creationId xmlns:a16="http://schemas.microsoft.com/office/drawing/2014/main" id="{F64BCD58-DD78-1969-C60B-495AF66878FE}"/>
              </a:ext>
            </a:extLst>
          </p:cNvPr>
          <p:cNvSpPr txBox="1"/>
          <p:nvPr/>
        </p:nvSpPr>
        <p:spPr>
          <a:xfrm>
            <a:off x="10013606" y="32598857"/>
            <a:ext cx="7657200" cy="277762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l">
              <a:lnSpc>
                <a:spcPts val="4400"/>
              </a:lnSpc>
            </a:pPr>
            <a:r>
              <a:rPr lang="pt-PT" sz="3000" dirty="0" err="1">
                <a:solidFill>
                  <a:srgbClr val="0707F0"/>
                </a:solidFill>
                <a:latin typeface="Rubik"/>
                <a:cs typeface="Rubik"/>
              </a:rPr>
              <a:t>Lorem</a:t>
            </a:r>
            <a:r>
              <a:rPr lang="pt-PT" sz="3000" dirty="0">
                <a:solidFill>
                  <a:srgbClr val="0707F0"/>
                </a:solidFill>
                <a:latin typeface="Rubik"/>
                <a:cs typeface="Rubik"/>
              </a:rPr>
              <a:t> </a:t>
            </a:r>
            <a:r>
              <a:rPr lang="pt-PT" sz="3000" dirty="0" err="1">
                <a:solidFill>
                  <a:srgbClr val="0707F0"/>
                </a:solidFill>
                <a:latin typeface="Rubik"/>
                <a:cs typeface="Rubik"/>
              </a:rPr>
              <a:t>ipsum</a:t>
            </a:r>
            <a:r>
              <a:rPr lang="pt-PT" sz="3000" dirty="0">
                <a:solidFill>
                  <a:srgbClr val="0707F0"/>
                </a:solidFill>
                <a:latin typeface="Rubik"/>
                <a:cs typeface="Rubik"/>
              </a:rPr>
              <a:t> </a:t>
            </a:r>
            <a:r>
              <a:rPr lang="pt-PT" sz="3000" dirty="0" err="1">
                <a:solidFill>
                  <a:srgbClr val="0707F0"/>
                </a:solidFill>
                <a:latin typeface="Rubik"/>
                <a:cs typeface="Rubik"/>
              </a:rPr>
              <a:t>dolor</a:t>
            </a:r>
            <a:r>
              <a:rPr lang="pt-PT" sz="3000" dirty="0">
                <a:solidFill>
                  <a:srgbClr val="0707F0"/>
                </a:solidFill>
                <a:latin typeface="Rubik"/>
                <a:cs typeface="Rubik"/>
              </a:rPr>
              <a:t> </a:t>
            </a:r>
            <a:r>
              <a:rPr lang="pt-PT" sz="3000" dirty="0" err="1">
                <a:solidFill>
                  <a:srgbClr val="0707F0"/>
                </a:solidFill>
                <a:latin typeface="Rubik"/>
                <a:cs typeface="Rubik"/>
              </a:rPr>
              <a:t>sit</a:t>
            </a:r>
            <a:r>
              <a:rPr lang="pt-PT" sz="3000" dirty="0">
                <a:solidFill>
                  <a:srgbClr val="0707F0"/>
                </a:solidFill>
                <a:latin typeface="Rubik"/>
                <a:cs typeface="Rubik"/>
              </a:rPr>
              <a:t> </a:t>
            </a:r>
            <a:r>
              <a:rPr lang="pt-PT" sz="3000" dirty="0" err="1">
                <a:solidFill>
                  <a:srgbClr val="0707F0"/>
                </a:solidFill>
                <a:latin typeface="Rubik"/>
                <a:cs typeface="Rubik"/>
              </a:rPr>
              <a:t>amet</a:t>
            </a:r>
            <a:r>
              <a:rPr lang="pt-PT" sz="3000" dirty="0">
                <a:solidFill>
                  <a:srgbClr val="0707F0"/>
                </a:solidFill>
                <a:latin typeface="Rubik"/>
                <a:cs typeface="Rubik"/>
              </a:rPr>
              <a:t>, </a:t>
            </a:r>
            <a:r>
              <a:rPr lang="pt-PT" sz="3000" dirty="0" err="1">
                <a:solidFill>
                  <a:srgbClr val="0707F0"/>
                </a:solidFill>
                <a:latin typeface="Rubik"/>
                <a:cs typeface="Rubik"/>
              </a:rPr>
              <a:t>consectetur</a:t>
            </a:r>
            <a:r>
              <a:rPr lang="pt-PT" sz="3000" dirty="0">
                <a:solidFill>
                  <a:srgbClr val="0707F0"/>
                </a:solidFill>
                <a:latin typeface="Rubik"/>
                <a:cs typeface="Rubik"/>
              </a:rPr>
              <a:t> </a:t>
            </a:r>
            <a:r>
              <a:rPr lang="pt-PT" sz="3000" dirty="0" err="1">
                <a:solidFill>
                  <a:srgbClr val="0707F0"/>
                </a:solidFill>
                <a:latin typeface="Rubik"/>
                <a:cs typeface="Rubik"/>
              </a:rPr>
              <a:t>adipiscing</a:t>
            </a:r>
            <a:r>
              <a:rPr lang="pt-PT" sz="3000" dirty="0">
                <a:solidFill>
                  <a:srgbClr val="0707F0"/>
                </a:solidFill>
                <a:latin typeface="Rubik"/>
                <a:cs typeface="Rubik"/>
              </a:rPr>
              <a:t> </a:t>
            </a:r>
            <a:r>
              <a:rPr lang="pt-PT" sz="3000" dirty="0" err="1">
                <a:solidFill>
                  <a:srgbClr val="0707F0"/>
                </a:solidFill>
                <a:latin typeface="Rubik"/>
                <a:cs typeface="Rubik"/>
              </a:rPr>
              <a:t>elit</a:t>
            </a:r>
            <a:r>
              <a:rPr lang="pt-PT" sz="3000" dirty="0">
                <a:solidFill>
                  <a:srgbClr val="0707F0"/>
                </a:solidFill>
                <a:latin typeface="Rubik"/>
                <a:cs typeface="Rubik"/>
              </a:rPr>
              <a:t>. </a:t>
            </a:r>
            <a:r>
              <a:rPr lang="pt-PT" sz="3000" dirty="0" err="1">
                <a:solidFill>
                  <a:srgbClr val="0707F0"/>
                </a:solidFill>
                <a:latin typeface="Rubik"/>
                <a:cs typeface="Rubik"/>
              </a:rPr>
              <a:t>Vestibulum</a:t>
            </a:r>
            <a:r>
              <a:rPr lang="pt-PT" sz="3000" dirty="0">
                <a:solidFill>
                  <a:srgbClr val="0707F0"/>
                </a:solidFill>
                <a:latin typeface="Rubik"/>
                <a:cs typeface="Rubik"/>
              </a:rPr>
              <a:t> </a:t>
            </a:r>
            <a:r>
              <a:rPr lang="pt-PT" sz="3000" dirty="0" err="1">
                <a:solidFill>
                  <a:srgbClr val="0707F0"/>
                </a:solidFill>
                <a:latin typeface="Rubik"/>
                <a:cs typeface="Rubik"/>
              </a:rPr>
              <a:t>auctor</a:t>
            </a:r>
            <a:r>
              <a:rPr lang="pt-PT" sz="3000" dirty="0">
                <a:solidFill>
                  <a:srgbClr val="0707F0"/>
                </a:solidFill>
                <a:latin typeface="Rubik"/>
                <a:cs typeface="Rubik"/>
              </a:rPr>
              <a:t> </a:t>
            </a:r>
            <a:r>
              <a:rPr lang="pt-PT" sz="3000" dirty="0" err="1">
                <a:solidFill>
                  <a:srgbClr val="0707F0"/>
                </a:solidFill>
                <a:latin typeface="Rubik"/>
                <a:cs typeface="Rubik"/>
              </a:rPr>
              <a:t>mattis</a:t>
            </a:r>
            <a:r>
              <a:rPr lang="pt-PT" sz="3000" dirty="0">
                <a:solidFill>
                  <a:srgbClr val="0707F0"/>
                </a:solidFill>
                <a:latin typeface="Rubik"/>
                <a:cs typeface="Rubik"/>
              </a:rPr>
              <a:t> </a:t>
            </a:r>
            <a:r>
              <a:rPr lang="pt-PT" sz="3000" dirty="0" err="1">
                <a:solidFill>
                  <a:srgbClr val="0707F0"/>
                </a:solidFill>
                <a:latin typeface="Rubik"/>
                <a:cs typeface="Rubik"/>
              </a:rPr>
              <a:t>fermentum</a:t>
            </a:r>
            <a:r>
              <a:rPr lang="pt-PT" sz="3000" dirty="0">
                <a:solidFill>
                  <a:srgbClr val="0707F0"/>
                </a:solidFill>
                <a:latin typeface="Rubik"/>
                <a:cs typeface="Rubik"/>
              </a:rPr>
              <a:t>. </a:t>
            </a:r>
            <a:r>
              <a:rPr lang="pt-PT" sz="3000" dirty="0" err="1">
                <a:solidFill>
                  <a:srgbClr val="0707F0"/>
                </a:solidFill>
                <a:latin typeface="Rubik"/>
                <a:cs typeface="Rubik"/>
              </a:rPr>
              <a:t>Nam</a:t>
            </a:r>
            <a:r>
              <a:rPr lang="pt-PT" sz="3000" dirty="0">
                <a:solidFill>
                  <a:srgbClr val="0707F0"/>
                </a:solidFill>
                <a:latin typeface="Rubik"/>
                <a:cs typeface="Rubik"/>
              </a:rPr>
              <a:t> non </a:t>
            </a:r>
            <a:r>
              <a:rPr lang="pt-PT" sz="3000" dirty="0" err="1">
                <a:solidFill>
                  <a:srgbClr val="0707F0"/>
                </a:solidFill>
                <a:latin typeface="Rubik"/>
                <a:cs typeface="Rubik"/>
              </a:rPr>
              <a:t>sapien</a:t>
            </a:r>
            <a:r>
              <a:rPr lang="pt-PT" sz="3000" dirty="0">
                <a:solidFill>
                  <a:srgbClr val="0707F0"/>
                </a:solidFill>
                <a:latin typeface="Rubik"/>
                <a:cs typeface="Rubik"/>
              </a:rPr>
              <a:t> </a:t>
            </a:r>
            <a:r>
              <a:rPr lang="pt-PT" sz="3000" dirty="0" err="1">
                <a:solidFill>
                  <a:srgbClr val="0707F0"/>
                </a:solidFill>
                <a:latin typeface="Rubik"/>
                <a:cs typeface="Rubik"/>
              </a:rPr>
              <a:t>sapien</a:t>
            </a:r>
            <a:r>
              <a:rPr lang="pt-PT" sz="3000" dirty="0">
                <a:solidFill>
                  <a:srgbClr val="0707F0"/>
                </a:solidFill>
                <a:latin typeface="Rubik"/>
                <a:cs typeface="Rubik"/>
              </a:rPr>
              <a:t>. </a:t>
            </a:r>
            <a:r>
              <a:rPr lang="pt-PT" sz="3000" dirty="0" err="1">
                <a:solidFill>
                  <a:srgbClr val="0707F0"/>
                </a:solidFill>
                <a:latin typeface="Rubik"/>
                <a:cs typeface="Rubik"/>
              </a:rPr>
              <a:t>Proin</a:t>
            </a:r>
            <a:r>
              <a:rPr lang="pt-PT" sz="3000" dirty="0">
                <a:solidFill>
                  <a:srgbClr val="0707F0"/>
                </a:solidFill>
                <a:latin typeface="Rubik"/>
                <a:cs typeface="Rubik"/>
              </a:rPr>
              <a:t> </a:t>
            </a:r>
            <a:r>
              <a:rPr lang="pt-PT" sz="3000" dirty="0" err="1">
                <a:solidFill>
                  <a:srgbClr val="0707F0"/>
                </a:solidFill>
                <a:latin typeface="Rubik"/>
                <a:cs typeface="Rubik"/>
              </a:rPr>
              <a:t>dapibus</a:t>
            </a:r>
            <a:r>
              <a:rPr lang="pt-PT" sz="3000" dirty="0">
                <a:solidFill>
                  <a:srgbClr val="0707F0"/>
                </a:solidFill>
                <a:latin typeface="Rubik"/>
                <a:cs typeface="Rubik"/>
              </a:rPr>
              <a:t> </a:t>
            </a:r>
            <a:r>
              <a:rPr lang="pt-PT" sz="3000" dirty="0" err="1">
                <a:solidFill>
                  <a:srgbClr val="0707F0"/>
                </a:solidFill>
                <a:latin typeface="Rubik"/>
                <a:cs typeface="Rubik"/>
              </a:rPr>
              <a:t>rhoncus</a:t>
            </a:r>
            <a:r>
              <a:rPr lang="pt-PT" sz="3000" dirty="0">
                <a:solidFill>
                  <a:srgbClr val="0707F0"/>
                </a:solidFill>
                <a:latin typeface="Rubik"/>
                <a:cs typeface="Rubik"/>
              </a:rPr>
              <a:t> libero, vitae </a:t>
            </a:r>
            <a:r>
              <a:rPr lang="pt-PT" sz="3000" dirty="0" err="1">
                <a:solidFill>
                  <a:srgbClr val="0707F0"/>
                </a:solidFill>
                <a:latin typeface="Rubik"/>
                <a:cs typeface="Rubik"/>
              </a:rPr>
              <a:t>condimentum</a:t>
            </a:r>
            <a:r>
              <a:rPr lang="pt-PT" sz="3000" dirty="0">
                <a:solidFill>
                  <a:srgbClr val="0707F0"/>
                </a:solidFill>
                <a:latin typeface="Rubik"/>
                <a:cs typeface="Rubik"/>
              </a:rPr>
              <a:t> </a:t>
            </a:r>
            <a:r>
              <a:rPr lang="pt-PT" sz="3000" dirty="0" err="1">
                <a:solidFill>
                  <a:srgbClr val="0707F0"/>
                </a:solidFill>
                <a:latin typeface="Rubik"/>
                <a:cs typeface="Rubik"/>
              </a:rPr>
              <a:t>risus</a:t>
            </a:r>
            <a:r>
              <a:rPr lang="pt-PT" sz="3000" dirty="0">
                <a:solidFill>
                  <a:srgbClr val="0707F0"/>
                </a:solidFill>
                <a:latin typeface="Rubik"/>
                <a:cs typeface="Rubik"/>
              </a:rPr>
              <a:t> </a:t>
            </a:r>
            <a:r>
              <a:rPr lang="pt-PT" sz="3000" dirty="0" err="1">
                <a:solidFill>
                  <a:srgbClr val="0707F0"/>
                </a:solidFill>
                <a:latin typeface="Rubik"/>
                <a:cs typeface="Rubik"/>
              </a:rPr>
              <a:t>lobortis</a:t>
            </a:r>
            <a:r>
              <a:rPr lang="pt-PT" sz="3000" dirty="0">
                <a:solidFill>
                  <a:srgbClr val="0707F0"/>
                </a:solidFill>
                <a:latin typeface="Rubik"/>
                <a:cs typeface="Rubik"/>
              </a:rPr>
              <a:t> id.</a:t>
            </a:r>
            <a:endParaRPr sz="3000" dirty="0">
              <a:latin typeface="Rubik"/>
              <a:cs typeface="Rubik"/>
            </a:endParaRPr>
          </a:p>
        </p:txBody>
      </p:sp>
      <p:sp>
        <p:nvSpPr>
          <p:cNvPr id="2" name="object 6">
            <a:extLst>
              <a:ext uri="{FF2B5EF4-FFF2-40B4-BE49-F238E27FC236}">
                <a16:creationId xmlns:a16="http://schemas.microsoft.com/office/drawing/2014/main" id="{21AAA3FB-DA72-9E02-E14B-E6F5D1FFF563}"/>
              </a:ext>
            </a:extLst>
          </p:cNvPr>
          <p:cNvSpPr txBox="1">
            <a:spLocks/>
          </p:cNvSpPr>
          <p:nvPr/>
        </p:nvSpPr>
        <p:spPr>
          <a:xfrm>
            <a:off x="1800001" y="10467813"/>
            <a:ext cx="11754000" cy="1519127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0">
              <a:defRPr>
                <a:latin typeface="+mn-lt"/>
                <a:ea typeface="+mn-ea"/>
                <a:cs typeface="+mn-cs"/>
              </a:defRPr>
            </a:lvl1pPr>
            <a:lvl2pPr marL="982431">
              <a:defRPr>
                <a:latin typeface="+mn-lt"/>
                <a:ea typeface="+mn-ea"/>
                <a:cs typeface="+mn-cs"/>
              </a:defRPr>
            </a:lvl2pPr>
            <a:lvl3pPr marL="1964863">
              <a:defRPr>
                <a:latin typeface="+mn-lt"/>
                <a:ea typeface="+mn-ea"/>
                <a:cs typeface="+mn-cs"/>
              </a:defRPr>
            </a:lvl3pPr>
            <a:lvl4pPr marL="2947294">
              <a:defRPr>
                <a:latin typeface="+mn-lt"/>
                <a:ea typeface="+mn-ea"/>
                <a:cs typeface="+mn-cs"/>
              </a:defRPr>
            </a:lvl4pPr>
            <a:lvl5pPr marL="3929725">
              <a:defRPr>
                <a:latin typeface="+mn-lt"/>
                <a:ea typeface="+mn-ea"/>
                <a:cs typeface="+mn-cs"/>
              </a:defRPr>
            </a:lvl5pPr>
            <a:lvl6pPr marL="4912157">
              <a:defRPr>
                <a:latin typeface="+mn-lt"/>
                <a:ea typeface="+mn-ea"/>
                <a:cs typeface="+mn-cs"/>
              </a:defRPr>
            </a:lvl6pPr>
            <a:lvl7pPr marL="5894588">
              <a:defRPr>
                <a:latin typeface="+mn-lt"/>
                <a:ea typeface="+mn-ea"/>
                <a:cs typeface="+mn-cs"/>
              </a:defRPr>
            </a:lvl7pPr>
            <a:lvl8pPr marL="6877020">
              <a:defRPr>
                <a:latin typeface="+mn-lt"/>
                <a:ea typeface="+mn-ea"/>
                <a:cs typeface="+mn-cs"/>
              </a:defRPr>
            </a:lvl8pPr>
            <a:lvl9pPr marL="7859451">
              <a:defRPr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ts val="4400"/>
              </a:lnSpc>
              <a:spcBef>
                <a:spcPts val="999"/>
              </a:spcBef>
            </a:pPr>
            <a:r>
              <a:rPr lang="pt-PT" sz="3000" b="1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—</a:t>
            </a:r>
            <a:r>
              <a:rPr lang="pt-PT" sz="3000" b="1" spc="43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1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SECTION</a:t>
            </a:r>
            <a:r>
              <a:rPr lang="pt-PT" sz="3000" b="1" spc="-21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TITLE</a:t>
            </a:r>
          </a:p>
          <a:p>
            <a:pPr marR="297458" algn="l">
              <a:lnSpc>
                <a:spcPts val="4400"/>
              </a:lnSpc>
              <a:spcBef>
                <a:spcPts val="11"/>
              </a:spcBef>
            </a:pP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Lorem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ipsum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dolor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sit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amet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,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consectetur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adipiscing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elit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.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Vestibulum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auctor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mattis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fermentum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.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Nam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non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sapien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sapien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.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Proin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dapibus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rhoncus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libero, vitae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condimentum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risus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lobortis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id.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Morbi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pharetra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lacus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eu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scelerisque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auctor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.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Sed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rutrum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non libero quis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tempor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.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Aliquam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consectetur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arcu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at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nisi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lacinia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sagittis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. Ut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at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tellus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mi.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Maecenas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tristique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eros id odio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vulputate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, id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fermentum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urna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ornare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.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Nullam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non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orci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molestie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, pulvinar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risus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vel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,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cursus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justo.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Mauris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urna justo,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consequat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eu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rutrum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at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,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accumsan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eu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turpis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.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Morbi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vitae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dolor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sed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lectus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tempor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rhoncus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.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Praesent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eget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dui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eu justo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pellentesque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vehicula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eget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quis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lorem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.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Aliquam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auctor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neque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ac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nunc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iaculis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,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vel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posuere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dui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vulputate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. Ut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posuere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aliquam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nisl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,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et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pretium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urna pulvinar vitae.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Cras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eu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ornare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mi.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Lorem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ipsum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dolor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sit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amet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,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consectetur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adipiscing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elit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.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Vestibulum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auctor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mattis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fermentum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.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Nam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non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sapien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sapien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.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Proin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dapibus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rhoncus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libero, vitae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condimentum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risus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lobortis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id.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Morbi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pharetra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lacus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eu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scelerisque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auctor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.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Sed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rutrum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non libero quis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tempor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.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Aliquam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consectetur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arcu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at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nisi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lacinia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sagittis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. Ut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at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tellus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mi.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Maecenas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tristique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eros id odio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vulputate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, id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fermentum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urna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ornare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.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Nullam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non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orci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molestie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, pulvinar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risus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vel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,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cursus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justo.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Mauris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urna justo,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consequat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eu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rutrum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at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,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accumsan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eu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turpis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.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Morbi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vitae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dolor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sed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lectus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tempor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rhoncus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.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Praesent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eget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dui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eu justo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pellentesque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vehicula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eget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quis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lorem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.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Aliquam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auctor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neque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ac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nunc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iaculis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,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vel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posuere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dui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vulputate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. Ut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posuere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aliquam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nisl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,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et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pretium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urna pulvinar vitae.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Cras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eu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ornare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mi.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Lorem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ipsum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dolor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sit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amet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,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consectetur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adipiscing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elit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. </a:t>
            </a:r>
            <a:endParaRPr lang="pt-PT" sz="3000" spc="-43" dirty="0">
              <a:solidFill>
                <a:srgbClr val="0506F0"/>
              </a:solidFill>
              <a:latin typeface="Rubik" pitchFamily="2" charset="-79"/>
              <a:cs typeface="Rubik" pitchFamily="2" charset="-79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object 2">
            <a:extLst>
              <a:ext uri="{FF2B5EF4-FFF2-40B4-BE49-F238E27FC236}">
                <a16:creationId xmlns:a16="http://schemas.microsoft.com/office/drawing/2014/main" id="{BD836843-3692-01A9-61F1-A5F36FF2627F}"/>
              </a:ext>
            </a:extLst>
          </p:cNvPr>
          <p:cNvSpPr txBox="1">
            <a:spLocks/>
          </p:cNvSpPr>
          <p:nvPr/>
        </p:nvSpPr>
        <p:spPr>
          <a:xfrm>
            <a:off x="1800001" y="1850246"/>
            <a:ext cx="24084412" cy="307776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>
              <a:defRPr>
                <a:latin typeface="+mj-lt"/>
                <a:ea typeface="+mj-ea"/>
                <a:cs typeface="+mj-cs"/>
              </a:defRPr>
            </a:lvl1pPr>
          </a:lstStyle>
          <a:p>
            <a:pPr marR="10916" algn="l">
              <a:lnSpc>
                <a:spcPts val="12000"/>
              </a:lnSpc>
            </a:pPr>
            <a:r>
              <a:rPr lang="pt-PT" sz="10000" b="1" spc="14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NEQUE</a:t>
            </a:r>
            <a:r>
              <a:rPr lang="pt-PT" sz="10000" b="1" spc="43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10000" b="1" spc="14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PORRO</a:t>
            </a:r>
            <a:r>
              <a:rPr lang="pt-PT" sz="10000" b="1" spc="438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10000" b="1" spc="14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QUISQUAM</a:t>
            </a:r>
            <a:r>
              <a:rPr lang="pt-PT" sz="10000" b="1" spc="43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10000" b="1" spc="107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EST</a:t>
            </a:r>
            <a:r>
              <a:rPr lang="pt-PT" sz="10000" b="1" spc="193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10000" b="1" spc="14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QUI </a:t>
            </a:r>
            <a:r>
              <a:rPr lang="pt-PT" sz="10000" b="1" spc="15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DOLOREM</a:t>
            </a:r>
            <a:r>
              <a:rPr lang="pt-PT" sz="10000" b="1" spc="398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10000" b="1" spc="172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IPSUM</a:t>
            </a:r>
          </a:p>
        </p:txBody>
      </p:sp>
      <p:sp>
        <p:nvSpPr>
          <p:cNvPr id="18" name="object 3">
            <a:extLst>
              <a:ext uri="{FF2B5EF4-FFF2-40B4-BE49-F238E27FC236}">
                <a16:creationId xmlns:a16="http://schemas.microsoft.com/office/drawing/2014/main" id="{903C562A-2D1D-7D85-F72B-C1C251627416}"/>
              </a:ext>
            </a:extLst>
          </p:cNvPr>
          <p:cNvSpPr txBox="1"/>
          <p:nvPr/>
        </p:nvSpPr>
        <p:spPr>
          <a:xfrm>
            <a:off x="1800001" y="5294512"/>
            <a:ext cx="24100678" cy="237436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0916" algn="l">
              <a:lnSpc>
                <a:spcPts val="6300"/>
              </a:lnSpc>
              <a:spcBef>
                <a:spcPts val="193"/>
              </a:spcBef>
            </a:pPr>
            <a:r>
              <a:rPr lang="pt-PT" sz="4700" dirty="0" err="1">
                <a:solidFill>
                  <a:schemeClr val="bg1"/>
                </a:solidFill>
                <a:latin typeface="Rubik"/>
                <a:cs typeface="Rubik"/>
              </a:rPr>
              <a:t>Lorem</a:t>
            </a:r>
            <a:r>
              <a:rPr lang="pt-PT" sz="4700" spc="161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4700" dirty="0" err="1">
                <a:solidFill>
                  <a:schemeClr val="bg1"/>
                </a:solidFill>
                <a:latin typeface="Rubik"/>
                <a:cs typeface="Rubik"/>
              </a:rPr>
              <a:t>ipsum</a:t>
            </a:r>
            <a:r>
              <a:rPr lang="pt-PT" sz="4700" spc="161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4700" dirty="0" err="1">
                <a:solidFill>
                  <a:schemeClr val="bg1"/>
                </a:solidFill>
                <a:latin typeface="Rubik"/>
                <a:cs typeface="Rubik"/>
              </a:rPr>
              <a:t>dolor</a:t>
            </a:r>
            <a:r>
              <a:rPr lang="pt-PT" sz="4700" spc="32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4700" dirty="0" err="1">
                <a:solidFill>
                  <a:schemeClr val="bg1"/>
                </a:solidFill>
                <a:latin typeface="Rubik"/>
                <a:cs typeface="Rubik"/>
              </a:rPr>
              <a:t>sit</a:t>
            </a:r>
            <a:r>
              <a:rPr lang="pt-PT" sz="4700" spc="172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4700" dirty="0" err="1">
                <a:solidFill>
                  <a:schemeClr val="bg1"/>
                </a:solidFill>
                <a:latin typeface="Rubik"/>
                <a:cs typeface="Rubik"/>
              </a:rPr>
              <a:t>amet</a:t>
            </a:r>
            <a:r>
              <a:rPr lang="pt-PT" sz="4700" dirty="0">
                <a:solidFill>
                  <a:schemeClr val="bg1"/>
                </a:solidFill>
                <a:latin typeface="Rubik"/>
                <a:cs typeface="Rubik"/>
              </a:rPr>
              <a:t>,</a:t>
            </a:r>
            <a:r>
              <a:rPr lang="pt-PT" sz="4700" spc="161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4700" dirty="0" err="1">
                <a:solidFill>
                  <a:schemeClr val="bg1"/>
                </a:solidFill>
                <a:latin typeface="Rubik"/>
                <a:cs typeface="Rubik"/>
              </a:rPr>
              <a:t>consectetur</a:t>
            </a:r>
            <a:r>
              <a:rPr lang="pt-PT" sz="4700" spc="32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4700" dirty="0" err="1">
                <a:solidFill>
                  <a:schemeClr val="bg1"/>
                </a:solidFill>
                <a:latin typeface="Rubik"/>
                <a:cs typeface="Rubik"/>
              </a:rPr>
              <a:t>adipiscing</a:t>
            </a:r>
            <a:r>
              <a:rPr lang="pt-PT" sz="4700" spc="161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4700" dirty="0" err="1">
                <a:solidFill>
                  <a:schemeClr val="bg1"/>
                </a:solidFill>
                <a:latin typeface="Rubik"/>
                <a:cs typeface="Rubik"/>
              </a:rPr>
              <a:t>elit</a:t>
            </a:r>
            <a:r>
              <a:rPr lang="pt-PT" sz="4700" dirty="0">
                <a:solidFill>
                  <a:schemeClr val="bg1"/>
                </a:solidFill>
                <a:latin typeface="Rubik"/>
                <a:cs typeface="Rubik"/>
              </a:rPr>
              <a:t>,</a:t>
            </a:r>
            <a:r>
              <a:rPr lang="pt-PT" sz="4700" spc="32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4700" dirty="0" err="1">
                <a:solidFill>
                  <a:schemeClr val="bg1"/>
                </a:solidFill>
                <a:latin typeface="Rubik"/>
                <a:cs typeface="Rubik"/>
              </a:rPr>
              <a:t>vestibulum</a:t>
            </a:r>
            <a:r>
              <a:rPr lang="pt-PT" sz="4700" spc="161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4700" spc="-21" dirty="0" err="1">
                <a:solidFill>
                  <a:schemeClr val="bg1"/>
                </a:solidFill>
                <a:latin typeface="Rubik"/>
                <a:cs typeface="Rubik"/>
              </a:rPr>
              <a:t>auctor</a:t>
            </a:r>
            <a:r>
              <a:rPr lang="pt-PT" sz="4700" spc="-21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4700" dirty="0" err="1">
                <a:solidFill>
                  <a:schemeClr val="bg1"/>
                </a:solidFill>
                <a:latin typeface="Rubik"/>
                <a:cs typeface="Rubik"/>
              </a:rPr>
              <a:t>mattis</a:t>
            </a:r>
            <a:r>
              <a:rPr lang="pt-PT" sz="4700" spc="43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4700" dirty="0" err="1">
                <a:solidFill>
                  <a:schemeClr val="bg1"/>
                </a:solidFill>
                <a:latin typeface="Rubik"/>
                <a:cs typeface="Rubik"/>
              </a:rPr>
              <a:t>fermentum</a:t>
            </a:r>
            <a:r>
              <a:rPr lang="pt-PT" sz="4700" dirty="0">
                <a:solidFill>
                  <a:schemeClr val="bg1"/>
                </a:solidFill>
                <a:latin typeface="Rubik"/>
                <a:cs typeface="Rubik"/>
              </a:rPr>
              <a:t>,</a:t>
            </a:r>
            <a:r>
              <a:rPr lang="pt-PT" sz="4700" spc="14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4700" dirty="0" err="1">
                <a:solidFill>
                  <a:schemeClr val="bg1"/>
                </a:solidFill>
                <a:latin typeface="Rubik"/>
                <a:cs typeface="Rubik"/>
              </a:rPr>
              <a:t>nam</a:t>
            </a:r>
            <a:r>
              <a:rPr lang="pt-PT" sz="4700" spc="14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4700" dirty="0">
                <a:solidFill>
                  <a:schemeClr val="bg1"/>
                </a:solidFill>
                <a:latin typeface="Rubik"/>
                <a:cs typeface="Rubik"/>
              </a:rPr>
              <a:t>non</a:t>
            </a:r>
            <a:r>
              <a:rPr lang="pt-PT" sz="4700" spc="15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4700" dirty="0" err="1">
                <a:solidFill>
                  <a:schemeClr val="bg1"/>
                </a:solidFill>
                <a:latin typeface="Rubik"/>
                <a:cs typeface="Rubik"/>
              </a:rPr>
              <a:t>sapien</a:t>
            </a:r>
            <a:r>
              <a:rPr lang="pt-PT" sz="4700" spc="14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4700" dirty="0" err="1">
                <a:solidFill>
                  <a:schemeClr val="bg1"/>
                </a:solidFill>
                <a:latin typeface="Rubik"/>
                <a:cs typeface="Rubik"/>
              </a:rPr>
              <a:t>sapien</a:t>
            </a:r>
            <a:r>
              <a:rPr lang="pt-PT" sz="4700" dirty="0">
                <a:solidFill>
                  <a:schemeClr val="bg1"/>
                </a:solidFill>
                <a:latin typeface="Rubik"/>
                <a:cs typeface="Rubik"/>
              </a:rPr>
              <a:t>,</a:t>
            </a:r>
            <a:r>
              <a:rPr lang="pt-PT" sz="4700" spc="14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4700" dirty="0" err="1">
                <a:solidFill>
                  <a:schemeClr val="bg1"/>
                </a:solidFill>
                <a:latin typeface="Rubik"/>
                <a:cs typeface="Rubik"/>
              </a:rPr>
              <a:t>proin</a:t>
            </a:r>
            <a:r>
              <a:rPr lang="pt-PT" sz="4700" spc="14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4700" dirty="0" err="1">
                <a:solidFill>
                  <a:schemeClr val="bg1"/>
                </a:solidFill>
                <a:latin typeface="Rubik"/>
                <a:cs typeface="Rubik"/>
              </a:rPr>
              <a:t>dapibus</a:t>
            </a:r>
            <a:r>
              <a:rPr lang="pt-PT" sz="4700" spc="15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4700" dirty="0" err="1">
                <a:solidFill>
                  <a:schemeClr val="bg1"/>
                </a:solidFill>
                <a:latin typeface="Rubik"/>
                <a:cs typeface="Rubik"/>
              </a:rPr>
              <a:t>rhoncus</a:t>
            </a:r>
            <a:r>
              <a:rPr lang="pt-PT" sz="4700" spc="14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4700" dirty="0">
                <a:solidFill>
                  <a:schemeClr val="bg1"/>
                </a:solidFill>
                <a:latin typeface="Rubik"/>
                <a:cs typeface="Rubik"/>
              </a:rPr>
              <a:t>libero,</a:t>
            </a:r>
            <a:r>
              <a:rPr lang="pt-PT" sz="4700" spc="11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4700" spc="-21" dirty="0">
                <a:solidFill>
                  <a:schemeClr val="bg1"/>
                </a:solidFill>
                <a:latin typeface="Rubik"/>
                <a:cs typeface="Rubik"/>
              </a:rPr>
              <a:t>vitae </a:t>
            </a:r>
            <a:r>
              <a:rPr lang="pt-PT" sz="4700" dirty="0" err="1">
                <a:solidFill>
                  <a:schemeClr val="bg1"/>
                </a:solidFill>
                <a:latin typeface="Rubik"/>
                <a:cs typeface="Rubik"/>
              </a:rPr>
              <a:t>condimentum</a:t>
            </a:r>
            <a:r>
              <a:rPr lang="pt-PT" sz="4700" spc="204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4700" dirty="0" err="1">
                <a:solidFill>
                  <a:schemeClr val="bg1"/>
                </a:solidFill>
                <a:latin typeface="Rubik"/>
                <a:cs typeface="Rubik"/>
              </a:rPr>
              <a:t>risus</a:t>
            </a:r>
            <a:r>
              <a:rPr lang="pt-PT" sz="4700" spc="215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4700" dirty="0" err="1">
                <a:solidFill>
                  <a:schemeClr val="bg1"/>
                </a:solidFill>
                <a:latin typeface="Rubik"/>
                <a:cs typeface="Rubik"/>
              </a:rPr>
              <a:t>lobortis</a:t>
            </a:r>
            <a:r>
              <a:rPr lang="pt-PT" sz="4700" spc="215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4700" spc="-54" dirty="0">
                <a:solidFill>
                  <a:schemeClr val="bg1"/>
                </a:solidFill>
                <a:latin typeface="Rubik"/>
                <a:cs typeface="Rubik"/>
              </a:rPr>
              <a:t>id.</a:t>
            </a:r>
            <a:endParaRPr lang="pt-PT" sz="4700" dirty="0">
              <a:solidFill>
                <a:schemeClr val="bg1"/>
              </a:solidFill>
              <a:latin typeface="Rubik"/>
              <a:cs typeface="Rubik"/>
            </a:endParaRPr>
          </a:p>
        </p:txBody>
      </p:sp>
      <p:sp>
        <p:nvSpPr>
          <p:cNvPr id="19" name="CaixaDeTexto 18">
            <a:extLst>
              <a:ext uri="{FF2B5EF4-FFF2-40B4-BE49-F238E27FC236}">
                <a16:creationId xmlns:a16="http://schemas.microsoft.com/office/drawing/2014/main" id="{A84FBD7C-0FD0-D245-0A06-5BB5C1CE63CF}"/>
              </a:ext>
            </a:extLst>
          </p:cNvPr>
          <p:cNvSpPr txBox="1"/>
          <p:nvPr/>
        </p:nvSpPr>
        <p:spPr>
          <a:xfrm>
            <a:off x="1800001" y="8392310"/>
            <a:ext cx="24084412" cy="385939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l">
              <a:lnSpc>
                <a:spcPts val="3000"/>
              </a:lnSpc>
            </a:pPr>
            <a:r>
              <a:rPr lang="pt-PT" sz="3000" dirty="0">
                <a:solidFill>
                  <a:schemeClr val="bg1"/>
                </a:solidFill>
                <a:latin typeface="Rubik"/>
                <a:cs typeface="Rubik"/>
              </a:rPr>
              <a:t>Autores</a:t>
            </a:r>
            <a:r>
              <a:rPr lang="pt-PT" sz="3000" spc="32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3000" dirty="0">
                <a:solidFill>
                  <a:schemeClr val="bg1"/>
                </a:solidFill>
                <a:latin typeface="Rubik"/>
                <a:cs typeface="Rubik"/>
              </a:rPr>
              <a:t>|</a:t>
            </a:r>
            <a:r>
              <a:rPr lang="pt-PT" sz="3000" spc="43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3000" dirty="0">
                <a:solidFill>
                  <a:schemeClr val="bg1"/>
                </a:solidFill>
                <a:latin typeface="Rubik"/>
                <a:cs typeface="Rubik"/>
              </a:rPr>
              <a:t>Outras</a:t>
            </a:r>
            <a:r>
              <a:rPr lang="pt-PT" sz="3000" spc="32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3000" dirty="0">
                <a:solidFill>
                  <a:schemeClr val="bg1"/>
                </a:solidFill>
                <a:latin typeface="Rubik"/>
                <a:cs typeface="Rubik"/>
              </a:rPr>
              <a:t>Referências</a:t>
            </a:r>
            <a:r>
              <a:rPr lang="pt-PT" sz="3000" spc="43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3000" dirty="0">
                <a:solidFill>
                  <a:schemeClr val="bg1"/>
                </a:solidFill>
                <a:latin typeface="Rubik"/>
                <a:cs typeface="Rubik"/>
              </a:rPr>
              <a:t>—</a:t>
            </a:r>
            <a:r>
              <a:rPr lang="pt-PT" sz="3000" spc="32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3000" spc="-21" dirty="0">
                <a:solidFill>
                  <a:schemeClr val="bg1"/>
                </a:solidFill>
                <a:latin typeface="Rubik"/>
                <a:cs typeface="Rubik"/>
              </a:rPr>
              <a:t>00.00.20xx</a:t>
            </a:r>
            <a:endParaRPr lang="pt-PT" sz="3000" dirty="0">
              <a:solidFill>
                <a:schemeClr val="bg1"/>
              </a:solidFill>
              <a:latin typeface="Rubik"/>
              <a:cs typeface="Rubik"/>
            </a:endParaRPr>
          </a:p>
        </p:txBody>
      </p:sp>
      <p:sp>
        <p:nvSpPr>
          <p:cNvPr id="22" name="object 6">
            <a:extLst>
              <a:ext uri="{FF2B5EF4-FFF2-40B4-BE49-F238E27FC236}">
                <a16:creationId xmlns:a16="http://schemas.microsoft.com/office/drawing/2014/main" id="{A2D573D4-6A75-611E-2557-5F8D69F04017}"/>
              </a:ext>
            </a:extLst>
          </p:cNvPr>
          <p:cNvSpPr txBox="1">
            <a:spLocks/>
          </p:cNvSpPr>
          <p:nvPr/>
        </p:nvSpPr>
        <p:spPr>
          <a:xfrm>
            <a:off x="1800001" y="24906248"/>
            <a:ext cx="24048000" cy="7335341"/>
          </a:xfrm>
          <a:prstGeom prst="rect">
            <a:avLst/>
          </a:prstGeom>
        </p:spPr>
        <p:txBody>
          <a:bodyPr vert="horz" wrap="square" lIns="0" tIns="0" rIns="0" bIns="0" numCol="2" spcCol="540000" rtlCol="0">
            <a:spAutoFit/>
          </a:bodyPr>
          <a:lstStyle>
            <a:lvl1pPr marL="0">
              <a:defRPr>
                <a:latin typeface="+mn-lt"/>
                <a:ea typeface="+mn-ea"/>
                <a:cs typeface="+mn-cs"/>
              </a:defRPr>
            </a:lvl1pPr>
            <a:lvl2pPr marL="982431">
              <a:defRPr>
                <a:latin typeface="+mn-lt"/>
                <a:ea typeface="+mn-ea"/>
                <a:cs typeface="+mn-cs"/>
              </a:defRPr>
            </a:lvl2pPr>
            <a:lvl3pPr marL="1964863">
              <a:defRPr>
                <a:latin typeface="+mn-lt"/>
                <a:ea typeface="+mn-ea"/>
                <a:cs typeface="+mn-cs"/>
              </a:defRPr>
            </a:lvl3pPr>
            <a:lvl4pPr marL="2947294">
              <a:defRPr>
                <a:latin typeface="+mn-lt"/>
                <a:ea typeface="+mn-ea"/>
                <a:cs typeface="+mn-cs"/>
              </a:defRPr>
            </a:lvl4pPr>
            <a:lvl5pPr marL="3929725">
              <a:defRPr>
                <a:latin typeface="+mn-lt"/>
                <a:ea typeface="+mn-ea"/>
                <a:cs typeface="+mn-cs"/>
              </a:defRPr>
            </a:lvl5pPr>
            <a:lvl6pPr marL="4912157">
              <a:defRPr>
                <a:latin typeface="+mn-lt"/>
                <a:ea typeface="+mn-ea"/>
                <a:cs typeface="+mn-cs"/>
              </a:defRPr>
            </a:lvl6pPr>
            <a:lvl7pPr marL="5894588">
              <a:defRPr>
                <a:latin typeface="+mn-lt"/>
                <a:ea typeface="+mn-ea"/>
                <a:cs typeface="+mn-cs"/>
              </a:defRPr>
            </a:lvl7pPr>
            <a:lvl8pPr marL="6877020">
              <a:defRPr>
                <a:latin typeface="+mn-lt"/>
                <a:ea typeface="+mn-ea"/>
                <a:cs typeface="+mn-cs"/>
              </a:defRPr>
            </a:lvl8pPr>
            <a:lvl9pPr marL="7859451">
              <a:defRPr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ts val="4400"/>
              </a:lnSpc>
              <a:spcBef>
                <a:spcPts val="999"/>
              </a:spcBef>
            </a:pPr>
            <a:r>
              <a:rPr lang="pt-PT" sz="3000" b="1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—</a:t>
            </a:r>
            <a:r>
              <a:rPr lang="pt-PT" sz="3000" b="1" spc="43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1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SECTION</a:t>
            </a:r>
            <a:r>
              <a:rPr lang="pt-PT" sz="3000" b="1" spc="-21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TITLE</a:t>
            </a:r>
          </a:p>
          <a:p>
            <a:pPr marR="297458" algn="l">
              <a:lnSpc>
                <a:spcPts val="4400"/>
              </a:lnSpc>
              <a:spcBef>
                <a:spcPts val="11"/>
              </a:spcBef>
            </a:pP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Lorem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ipsum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dolor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sit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amet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,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consectetur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adipiscing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elit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.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Vestibulum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auctor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mattis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fermentum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.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Nam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non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sapien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sapien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.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Proin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dapibus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rhoncus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libero, vitae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condimentum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risus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lobortis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id.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Morbi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pharetra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lacus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eu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scelerisque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auctor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.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Sed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rutrum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non libero quis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tempor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.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Aliquam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consectetur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arcu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at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nisi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lacinia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sagittis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. Ut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at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tellus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mi.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Maecenas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tristique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eros id odio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vulputate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, id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fermentum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urna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ornare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.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Nullam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non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orci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molestie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, pulvinar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risus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vel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,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cursus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justo.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Mauris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urna justo,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consequat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eu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rutrum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at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,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accumsan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eu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turpis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.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Morbi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vitae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dolor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sed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lectus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tempor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rhoncus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.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Praesent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eget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dui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eu justo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pellentesque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vehicula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eget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quis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lorem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.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Aliquam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auctor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neque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ac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nunc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iaculis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,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vel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posuere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dui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vulputate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.</a:t>
            </a:r>
          </a:p>
          <a:p>
            <a:pPr algn="l">
              <a:lnSpc>
                <a:spcPts val="4400"/>
              </a:lnSpc>
              <a:spcBef>
                <a:spcPts val="999"/>
              </a:spcBef>
            </a:pPr>
            <a:r>
              <a:rPr lang="pt-PT" sz="3000" b="1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—</a:t>
            </a:r>
            <a:r>
              <a:rPr lang="pt-PT" sz="3000" b="1" spc="43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1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SECTION</a:t>
            </a:r>
            <a:r>
              <a:rPr lang="pt-PT" sz="3000" b="1" spc="-21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TITLE</a:t>
            </a:r>
          </a:p>
          <a:p>
            <a:pPr marR="297458" algn="l">
              <a:lnSpc>
                <a:spcPts val="4400"/>
              </a:lnSpc>
              <a:spcBef>
                <a:spcPts val="11"/>
              </a:spcBef>
            </a:pP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Lorem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ipsum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dolor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sit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amet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,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consectetur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adipiscing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elit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.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Vestibulum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auctor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mattis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fermentum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.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Nam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non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sapien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sapien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.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Proin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dapibus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rhoncus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libero, vitae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condimentum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risus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lobortis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id.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Morbi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pharetra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lacus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eu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scelerisque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auctor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.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Sed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rutrum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non libero quis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tempor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.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Aliquam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consectetur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arcu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at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nisi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lacinia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sagittis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. Ut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at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tellus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mi.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Maecenas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tristique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eros id odio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vulputate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, id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fermentum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urna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ornare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.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Nullam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non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orci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molestie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, pulvinar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risus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vel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,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cursus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justo.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Mauris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urna justo,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consequat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eu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rutrum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at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,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accumsan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eu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turpis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.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Morbi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vitae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dolor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sed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lectus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tempor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rhoncus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.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Praesent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eget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dui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eu justo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pellentesque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vehicula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eget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quis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lorem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.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Aliquam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auctor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neque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ac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nunc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iaculis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,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vel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posuere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dui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vulputate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.</a:t>
            </a:r>
          </a:p>
        </p:txBody>
      </p:sp>
      <p:sp>
        <p:nvSpPr>
          <p:cNvPr id="26" name="object 6">
            <a:extLst>
              <a:ext uri="{FF2B5EF4-FFF2-40B4-BE49-F238E27FC236}">
                <a16:creationId xmlns:a16="http://schemas.microsoft.com/office/drawing/2014/main" id="{2E94511C-71A9-516D-4125-F95B47995F1D}"/>
              </a:ext>
            </a:extLst>
          </p:cNvPr>
          <p:cNvSpPr txBox="1">
            <a:spLocks/>
          </p:cNvSpPr>
          <p:nvPr/>
        </p:nvSpPr>
        <p:spPr>
          <a:xfrm>
            <a:off x="1800000" y="32961589"/>
            <a:ext cx="24048000" cy="3949799"/>
          </a:xfrm>
          <a:prstGeom prst="rect">
            <a:avLst/>
          </a:prstGeom>
        </p:spPr>
        <p:txBody>
          <a:bodyPr vert="horz" wrap="square" lIns="0" tIns="0" rIns="0" bIns="0" numCol="3" spcCol="540000" rtlCol="0">
            <a:spAutoFit/>
          </a:bodyPr>
          <a:lstStyle>
            <a:lvl1pPr marL="0">
              <a:defRPr>
                <a:latin typeface="+mn-lt"/>
                <a:ea typeface="+mn-ea"/>
                <a:cs typeface="+mn-cs"/>
              </a:defRPr>
            </a:lvl1pPr>
            <a:lvl2pPr marL="982431">
              <a:defRPr>
                <a:latin typeface="+mn-lt"/>
                <a:ea typeface="+mn-ea"/>
                <a:cs typeface="+mn-cs"/>
              </a:defRPr>
            </a:lvl2pPr>
            <a:lvl3pPr marL="1964863">
              <a:defRPr>
                <a:latin typeface="+mn-lt"/>
                <a:ea typeface="+mn-ea"/>
                <a:cs typeface="+mn-cs"/>
              </a:defRPr>
            </a:lvl3pPr>
            <a:lvl4pPr marL="2947294">
              <a:defRPr>
                <a:latin typeface="+mn-lt"/>
                <a:ea typeface="+mn-ea"/>
                <a:cs typeface="+mn-cs"/>
              </a:defRPr>
            </a:lvl4pPr>
            <a:lvl5pPr marL="3929725">
              <a:defRPr>
                <a:latin typeface="+mn-lt"/>
                <a:ea typeface="+mn-ea"/>
                <a:cs typeface="+mn-cs"/>
              </a:defRPr>
            </a:lvl5pPr>
            <a:lvl6pPr marL="4912157">
              <a:defRPr>
                <a:latin typeface="+mn-lt"/>
                <a:ea typeface="+mn-ea"/>
                <a:cs typeface="+mn-cs"/>
              </a:defRPr>
            </a:lvl6pPr>
            <a:lvl7pPr marL="5894588">
              <a:defRPr>
                <a:latin typeface="+mn-lt"/>
                <a:ea typeface="+mn-ea"/>
                <a:cs typeface="+mn-cs"/>
              </a:defRPr>
            </a:lvl7pPr>
            <a:lvl8pPr marL="6877020">
              <a:defRPr>
                <a:latin typeface="+mn-lt"/>
                <a:ea typeface="+mn-ea"/>
                <a:cs typeface="+mn-cs"/>
              </a:defRPr>
            </a:lvl8pPr>
            <a:lvl9pPr marL="7859451">
              <a:defRPr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ts val="4400"/>
              </a:lnSpc>
              <a:spcBef>
                <a:spcPts val="999"/>
              </a:spcBef>
            </a:pPr>
            <a:r>
              <a:rPr lang="pt-PT" sz="3000" b="1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—</a:t>
            </a:r>
            <a:r>
              <a:rPr lang="pt-PT" sz="3000" b="1" spc="43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1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SECTION</a:t>
            </a:r>
            <a:r>
              <a:rPr lang="pt-PT" sz="3000" b="1" spc="-21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TITLE</a:t>
            </a:r>
          </a:p>
          <a:p>
            <a:pPr marR="297458" algn="l">
              <a:lnSpc>
                <a:spcPts val="4400"/>
              </a:lnSpc>
              <a:spcBef>
                <a:spcPts val="11"/>
              </a:spcBef>
            </a:pP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Lorem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ipsum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dolor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sit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amet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,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consectetur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adipiscing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elit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.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Vestibulum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auctor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mattis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fermentum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.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Nam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non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sapien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sapien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.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Proin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dapibus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rhoncus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libero, vitae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condimentum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risus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lobortis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id.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Morbi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pharetra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lacus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eu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scelerisque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auctor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.</a:t>
            </a:r>
          </a:p>
          <a:p>
            <a:pPr algn="l">
              <a:lnSpc>
                <a:spcPts val="4400"/>
              </a:lnSpc>
              <a:spcBef>
                <a:spcPts val="999"/>
              </a:spcBef>
            </a:pPr>
            <a:r>
              <a:rPr lang="pt-PT" sz="3000" b="1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—</a:t>
            </a:r>
            <a:r>
              <a:rPr lang="pt-PT" sz="3000" b="1" spc="43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1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SECTION</a:t>
            </a:r>
            <a:r>
              <a:rPr lang="pt-PT" sz="3000" b="1" spc="-21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TITLE</a:t>
            </a:r>
          </a:p>
          <a:p>
            <a:pPr marR="297458" algn="l">
              <a:lnSpc>
                <a:spcPts val="4400"/>
              </a:lnSpc>
              <a:spcBef>
                <a:spcPts val="11"/>
              </a:spcBef>
            </a:pP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Lorem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ipsum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dolor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sit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amet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,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consectetur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adipiscing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elit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.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Vestibulum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auctor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mattis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fermentum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.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Nam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non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sapien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sapien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.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Proin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dapibus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rhoncus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libero, vitae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condimentum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risus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lobortis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id.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Morbi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pharetra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lacus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eu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scelerisque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auctor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.</a:t>
            </a:r>
          </a:p>
          <a:p>
            <a:pPr algn="l">
              <a:lnSpc>
                <a:spcPts val="4400"/>
              </a:lnSpc>
              <a:spcBef>
                <a:spcPts val="999"/>
              </a:spcBef>
            </a:pPr>
            <a:r>
              <a:rPr lang="pt-PT" sz="3000" b="1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—</a:t>
            </a:r>
            <a:r>
              <a:rPr lang="pt-PT" sz="3000" b="1" spc="43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1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SECTION</a:t>
            </a:r>
            <a:r>
              <a:rPr lang="pt-PT" sz="3000" b="1" spc="-21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TITLE</a:t>
            </a:r>
          </a:p>
          <a:p>
            <a:pPr marR="297458" algn="l">
              <a:lnSpc>
                <a:spcPts val="4400"/>
              </a:lnSpc>
              <a:spcBef>
                <a:spcPts val="11"/>
              </a:spcBef>
            </a:pP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Lorem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ipsum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dolor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sit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amet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,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consectetur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adipiscing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elit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.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Vestibulum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auctor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mattis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fermentum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.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Nam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non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sapien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sapien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.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Proin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dapibus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rhoncus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libero, vitae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condimentum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risus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lobortis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id.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Morbi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pharetra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lacus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eu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scelerisque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auctor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.</a:t>
            </a:r>
          </a:p>
        </p:txBody>
      </p:sp>
      <p:sp>
        <p:nvSpPr>
          <p:cNvPr id="27" name="Retângulo 26">
            <a:extLst>
              <a:ext uri="{FF2B5EF4-FFF2-40B4-BE49-F238E27FC236}">
                <a16:creationId xmlns:a16="http://schemas.microsoft.com/office/drawing/2014/main" id="{6418EBE2-CC09-DCF3-001F-DB8EB51F0DEB}"/>
              </a:ext>
            </a:extLst>
          </p:cNvPr>
          <p:cNvSpPr/>
          <p:nvPr/>
        </p:nvSpPr>
        <p:spPr>
          <a:xfrm>
            <a:off x="1098206" y="9498249"/>
            <a:ext cx="25488000" cy="1468799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pt-PT"/>
          </a:p>
        </p:txBody>
      </p:sp>
      <p:sp>
        <p:nvSpPr>
          <p:cNvPr id="12" name="object 12"/>
          <p:cNvSpPr txBox="1"/>
          <p:nvPr/>
        </p:nvSpPr>
        <p:spPr>
          <a:xfrm>
            <a:off x="14146679" y="10218249"/>
            <a:ext cx="11754000" cy="13247999"/>
          </a:xfrm>
          <a:prstGeom prst="rect">
            <a:avLst/>
          </a:prstGeom>
          <a:solidFill>
            <a:srgbClr val="E6E6E6"/>
          </a:solidFill>
        </p:spPr>
        <p:txBody>
          <a:bodyPr vert="horz" wrap="square" lIns="360000" tIns="0" rIns="360000" bIns="360000" rtlCol="0" anchor="b">
            <a:noAutofit/>
          </a:bodyPr>
          <a:lstStyle/>
          <a:p>
            <a:pPr>
              <a:lnSpc>
                <a:spcPts val="3000"/>
              </a:lnSpc>
            </a:pPr>
            <a:r>
              <a:rPr sz="1934" dirty="0">
                <a:solidFill>
                  <a:srgbClr val="0707F0"/>
                </a:solidFill>
                <a:latin typeface="Rubik"/>
                <a:cs typeface="Rubik"/>
              </a:rPr>
              <a:t>—</a:t>
            </a:r>
            <a:r>
              <a:rPr sz="1934" spc="97" dirty="0">
                <a:solidFill>
                  <a:srgbClr val="0707F0"/>
                </a:solidFill>
                <a:latin typeface="Rubik"/>
                <a:cs typeface="Rubik"/>
              </a:rPr>
              <a:t> </a:t>
            </a:r>
            <a:r>
              <a:rPr sz="1934" spc="-21" dirty="0">
                <a:solidFill>
                  <a:srgbClr val="0707F0"/>
                </a:solidFill>
                <a:latin typeface="Rubik"/>
                <a:cs typeface="Rubik"/>
              </a:rPr>
              <a:t>Caption</a:t>
            </a:r>
            <a:endParaRPr sz="1934" dirty="0">
              <a:latin typeface="Rubik"/>
              <a:cs typeface="Rubik"/>
            </a:endParaRPr>
          </a:p>
        </p:txBody>
      </p:sp>
      <p:sp>
        <p:nvSpPr>
          <p:cNvPr id="28" name="object 5">
            <a:extLst>
              <a:ext uri="{FF2B5EF4-FFF2-40B4-BE49-F238E27FC236}">
                <a16:creationId xmlns:a16="http://schemas.microsoft.com/office/drawing/2014/main" id="{309739DF-C87A-EF17-7E50-71C738D1468C}"/>
              </a:ext>
            </a:extLst>
          </p:cNvPr>
          <p:cNvSpPr txBox="1"/>
          <p:nvPr/>
        </p:nvSpPr>
        <p:spPr>
          <a:xfrm>
            <a:off x="1833990" y="37631388"/>
            <a:ext cx="24048000" cy="1538883"/>
          </a:xfrm>
          <a:prstGeom prst="rect">
            <a:avLst/>
          </a:prstGeom>
        </p:spPr>
        <p:txBody>
          <a:bodyPr vert="horz" wrap="square" lIns="0" tIns="0" rIns="0" bIns="0" numCol="2" spcCol="540000" rtlCol="0">
            <a:spAutoFit/>
          </a:bodyPr>
          <a:lstStyle/>
          <a:p>
            <a:pPr algn="l">
              <a:lnSpc>
                <a:spcPts val="3000"/>
              </a:lnSpc>
            </a:pPr>
            <a:r>
              <a:rPr sz="2000" b="1" dirty="0">
                <a:solidFill>
                  <a:schemeClr val="bg1"/>
                </a:solidFill>
                <a:latin typeface="Rubik"/>
                <a:cs typeface="Rubik"/>
              </a:rPr>
              <a:t>—</a:t>
            </a:r>
            <a:r>
              <a:rPr sz="2000" b="1" spc="107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sz="2000" b="1" spc="-21" dirty="0">
                <a:solidFill>
                  <a:schemeClr val="bg1"/>
                </a:solidFill>
                <a:latin typeface="Rubik"/>
                <a:cs typeface="Rubik"/>
              </a:rPr>
              <a:t>REFERENCES</a:t>
            </a:r>
            <a:endParaRPr sz="2000" dirty="0">
              <a:solidFill>
                <a:schemeClr val="bg1"/>
              </a:solidFill>
              <a:latin typeface="Rubik"/>
              <a:cs typeface="Rubik"/>
            </a:endParaRPr>
          </a:p>
          <a:p>
            <a:pPr marR="10916" algn="l">
              <a:lnSpc>
                <a:spcPts val="3000"/>
              </a:lnSpc>
            </a:pPr>
            <a:r>
              <a:rPr lang="pt-PT" sz="2000" dirty="0" err="1">
                <a:solidFill>
                  <a:schemeClr val="bg1"/>
                </a:solidFill>
                <a:latin typeface="Rubik"/>
                <a:cs typeface="Rubik"/>
              </a:rPr>
              <a:t>Lorem</a:t>
            </a:r>
            <a:r>
              <a:rPr lang="pt-PT" sz="200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chemeClr val="bg1"/>
                </a:solidFill>
                <a:latin typeface="Rubik"/>
                <a:cs typeface="Rubik"/>
              </a:rPr>
              <a:t>ipsum</a:t>
            </a:r>
            <a:r>
              <a:rPr lang="pt-PT" sz="200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chemeClr val="bg1"/>
                </a:solidFill>
                <a:latin typeface="Rubik"/>
                <a:cs typeface="Rubik"/>
              </a:rPr>
              <a:t>dolor</a:t>
            </a:r>
            <a:r>
              <a:rPr lang="pt-PT" sz="200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chemeClr val="bg1"/>
                </a:solidFill>
                <a:latin typeface="Rubik"/>
                <a:cs typeface="Rubik"/>
              </a:rPr>
              <a:t>sit</a:t>
            </a:r>
            <a:r>
              <a:rPr lang="pt-PT" sz="200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chemeClr val="bg1"/>
                </a:solidFill>
                <a:latin typeface="Rubik"/>
                <a:cs typeface="Rubik"/>
              </a:rPr>
              <a:t>amet</a:t>
            </a:r>
            <a:r>
              <a:rPr lang="pt-PT" sz="2000" dirty="0">
                <a:solidFill>
                  <a:schemeClr val="bg1"/>
                </a:solidFill>
                <a:latin typeface="Rubik"/>
                <a:cs typeface="Rubik"/>
              </a:rPr>
              <a:t>, </a:t>
            </a:r>
            <a:r>
              <a:rPr lang="pt-PT" sz="2000" dirty="0" err="1">
                <a:solidFill>
                  <a:schemeClr val="bg1"/>
                </a:solidFill>
                <a:latin typeface="Rubik"/>
                <a:cs typeface="Rubik"/>
              </a:rPr>
              <a:t>consectetur</a:t>
            </a:r>
            <a:r>
              <a:rPr lang="pt-PT" sz="200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chemeClr val="bg1"/>
                </a:solidFill>
                <a:latin typeface="Rubik"/>
                <a:cs typeface="Rubik"/>
              </a:rPr>
              <a:t>adipiscing</a:t>
            </a:r>
            <a:r>
              <a:rPr lang="pt-PT" sz="200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chemeClr val="bg1"/>
                </a:solidFill>
                <a:latin typeface="Rubik"/>
                <a:cs typeface="Rubik"/>
              </a:rPr>
              <a:t>elit</a:t>
            </a:r>
            <a:r>
              <a:rPr lang="pt-PT" sz="2000" dirty="0">
                <a:solidFill>
                  <a:schemeClr val="bg1"/>
                </a:solidFill>
                <a:latin typeface="Rubik"/>
                <a:cs typeface="Rubik"/>
              </a:rPr>
              <a:t>. </a:t>
            </a:r>
            <a:r>
              <a:rPr lang="pt-PT" sz="2000" dirty="0" err="1">
                <a:solidFill>
                  <a:schemeClr val="bg1"/>
                </a:solidFill>
                <a:latin typeface="Rubik"/>
                <a:cs typeface="Rubik"/>
              </a:rPr>
              <a:t>Vestibulum</a:t>
            </a:r>
            <a:r>
              <a:rPr lang="pt-PT" sz="200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chemeClr val="bg1"/>
                </a:solidFill>
                <a:latin typeface="Rubik"/>
                <a:cs typeface="Rubik"/>
              </a:rPr>
              <a:t>auctor</a:t>
            </a:r>
            <a:r>
              <a:rPr lang="pt-PT" sz="200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chemeClr val="bg1"/>
                </a:solidFill>
                <a:latin typeface="Rubik"/>
                <a:cs typeface="Rubik"/>
              </a:rPr>
              <a:t>mattis</a:t>
            </a:r>
            <a:r>
              <a:rPr lang="pt-PT" sz="200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chemeClr val="bg1"/>
                </a:solidFill>
                <a:latin typeface="Rubik"/>
                <a:cs typeface="Rubik"/>
              </a:rPr>
              <a:t>fermentum</a:t>
            </a:r>
            <a:r>
              <a:rPr lang="pt-PT" sz="2000" dirty="0">
                <a:solidFill>
                  <a:schemeClr val="bg1"/>
                </a:solidFill>
                <a:latin typeface="Rubik"/>
                <a:cs typeface="Rubik"/>
              </a:rPr>
              <a:t>. </a:t>
            </a:r>
            <a:r>
              <a:rPr lang="pt-PT" sz="2000" dirty="0" err="1">
                <a:solidFill>
                  <a:schemeClr val="bg1"/>
                </a:solidFill>
                <a:latin typeface="Rubik"/>
                <a:cs typeface="Rubik"/>
              </a:rPr>
              <a:t>Nam</a:t>
            </a:r>
            <a:r>
              <a:rPr lang="pt-PT" sz="2000" dirty="0">
                <a:solidFill>
                  <a:schemeClr val="bg1"/>
                </a:solidFill>
                <a:latin typeface="Rubik"/>
                <a:cs typeface="Rubik"/>
              </a:rPr>
              <a:t> non </a:t>
            </a:r>
            <a:r>
              <a:rPr lang="pt-PT" sz="2000" dirty="0" err="1">
                <a:solidFill>
                  <a:schemeClr val="bg1"/>
                </a:solidFill>
                <a:latin typeface="Rubik"/>
                <a:cs typeface="Rubik"/>
              </a:rPr>
              <a:t>sapien</a:t>
            </a:r>
            <a:r>
              <a:rPr lang="pt-PT" sz="200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chemeClr val="bg1"/>
                </a:solidFill>
                <a:latin typeface="Rubik"/>
                <a:cs typeface="Rubik"/>
              </a:rPr>
              <a:t>sapien</a:t>
            </a:r>
            <a:r>
              <a:rPr lang="pt-PT" sz="2000" dirty="0">
                <a:solidFill>
                  <a:schemeClr val="bg1"/>
                </a:solidFill>
                <a:latin typeface="Rubik"/>
                <a:cs typeface="Rubik"/>
              </a:rPr>
              <a:t>. </a:t>
            </a:r>
            <a:r>
              <a:rPr lang="pt-PT" sz="2000" dirty="0" err="1">
                <a:solidFill>
                  <a:schemeClr val="bg1"/>
                </a:solidFill>
                <a:latin typeface="Rubik"/>
                <a:cs typeface="Rubik"/>
              </a:rPr>
              <a:t>Proin</a:t>
            </a:r>
            <a:r>
              <a:rPr lang="pt-PT" sz="200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chemeClr val="bg1"/>
                </a:solidFill>
                <a:latin typeface="Rubik"/>
                <a:cs typeface="Rubik"/>
              </a:rPr>
              <a:t>dapibus</a:t>
            </a:r>
            <a:r>
              <a:rPr lang="pt-PT" sz="200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chemeClr val="bg1"/>
                </a:solidFill>
                <a:latin typeface="Rubik"/>
                <a:cs typeface="Rubik"/>
              </a:rPr>
              <a:t>rhoncus</a:t>
            </a:r>
            <a:r>
              <a:rPr lang="pt-PT" sz="2000" dirty="0">
                <a:solidFill>
                  <a:schemeClr val="bg1"/>
                </a:solidFill>
                <a:latin typeface="Rubik"/>
                <a:cs typeface="Rubik"/>
              </a:rPr>
              <a:t> libero, vitae </a:t>
            </a:r>
            <a:r>
              <a:rPr lang="pt-PT" sz="2000" dirty="0" err="1">
                <a:solidFill>
                  <a:schemeClr val="bg1"/>
                </a:solidFill>
                <a:latin typeface="Rubik"/>
                <a:cs typeface="Rubik"/>
              </a:rPr>
              <a:t>condimentum</a:t>
            </a:r>
            <a:r>
              <a:rPr lang="pt-PT" sz="200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chemeClr val="bg1"/>
                </a:solidFill>
                <a:latin typeface="Rubik"/>
                <a:cs typeface="Rubik"/>
              </a:rPr>
              <a:t>risus</a:t>
            </a:r>
            <a:r>
              <a:rPr lang="pt-PT" sz="200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chemeClr val="bg1"/>
                </a:solidFill>
                <a:latin typeface="Rubik"/>
                <a:cs typeface="Rubik"/>
              </a:rPr>
              <a:t>lobortis</a:t>
            </a:r>
            <a:r>
              <a:rPr lang="pt-PT" sz="2000" dirty="0">
                <a:solidFill>
                  <a:schemeClr val="bg1"/>
                </a:solidFill>
                <a:latin typeface="Rubik"/>
                <a:cs typeface="Rubik"/>
              </a:rPr>
              <a:t> id. </a:t>
            </a:r>
            <a:r>
              <a:rPr lang="pt-PT" sz="2000" dirty="0" err="1">
                <a:solidFill>
                  <a:schemeClr val="bg1"/>
                </a:solidFill>
                <a:latin typeface="Rubik"/>
                <a:cs typeface="Rubik"/>
              </a:rPr>
              <a:t>Morbi</a:t>
            </a:r>
            <a:r>
              <a:rPr lang="pt-PT" sz="200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chemeClr val="bg1"/>
                </a:solidFill>
                <a:latin typeface="Rubik"/>
                <a:cs typeface="Rubik"/>
              </a:rPr>
              <a:t>pharetra</a:t>
            </a:r>
            <a:r>
              <a:rPr lang="pt-PT" sz="200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chemeClr val="bg1"/>
                </a:solidFill>
                <a:latin typeface="Rubik"/>
                <a:cs typeface="Rubik"/>
              </a:rPr>
              <a:t>lacus</a:t>
            </a:r>
            <a:r>
              <a:rPr lang="pt-PT" sz="2000" dirty="0">
                <a:solidFill>
                  <a:schemeClr val="bg1"/>
                </a:solidFill>
                <a:latin typeface="Rubik"/>
                <a:cs typeface="Rubik"/>
              </a:rPr>
              <a:t> eu </a:t>
            </a:r>
            <a:r>
              <a:rPr lang="pt-PT" sz="2000" dirty="0" err="1">
                <a:solidFill>
                  <a:schemeClr val="bg1"/>
                </a:solidFill>
                <a:latin typeface="Rubik"/>
                <a:cs typeface="Rubik"/>
              </a:rPr>
              <a:t>scelerisque</a:t>
            </a:r>
            <a:r>
              <a:rPr lang="pt-PT" sz="200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chemeClr val="bg1"/>
                </a:solidFill>
                <a:latin typeface="Rubik"/>
                <a:cs typeface="Rubik"/>
              </a:rPr>
              <a:t>auctor</a:t>
            </a:r>
            <a:r>
              <a:rPr lang="pt-PT" sz="2000" dirty="0">
                <a:solidFill>
                  <a:schemeClr val="bg1"/>
                </a:solidFill>
                <a:latin typeface="Rubik"/>
                <a:cs typeface="Rubik"/>
              </a:rPr>
              <a:t>. </a:t>
            </a:r>
            <a:r>
              <a:rPr lang="pt-PT" sz="2000" dirty="0" err="1">
                <a:solidFill>
                  <a:schemeClr val="bg1"/>
                </a:solidFill>
                <a:latin typeface="Rubik"/>
                <a:cs typeface="Rubik"/>
              </a:rPr>
              <a:t>Sed</a:t>
            </a:r>
            <a:r>
              <a:rPr lang="pt-PT" sz="200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chemeClr val="bg1"/>
                </a:solidFill>
                <a:latin typeface="Rubik"/>
                <a:cs typeface="Rubik"/>
              </a:rPr>
              <a:t>rutrum</a:t>
            </a:r>
            <a:r>
              <a:rPr lang="pt-PT" sz="2000" dirty="0">
                <a:solidFill>
                  <a:schemeClr val="bg1"/>
                </a:solidFill>
                <a:latin typeface="Rubik"/>
                <a:cs typeface="Rubik"/>
              </a:rPr>
              <a:t> non libero quis </a:t>
            </a:r>
            <a:r>
              <a:rPr lang="pt-PT" sz="2000" dirty="0" err="1">
                <a:solidFill>
                  <a:schemeClr val="bg1"/>
                </a:solidFill>
                <a:latin typeface="Rubik"/>
                <a:cs typeface="Rubik"/>
              </a:rPr>
              <a:t>tempor</a:t>
            </a:r>
            <a:r>
              <a:rPr lang="pt-PT" sz="2000" dirty="0">
                <a:solidFill>
                  <a:schemeClr val="bg1"/>
                </a:solidFill>
                <a:latin typeface="Rubik"/>
                <a:cs typeface="Rubik"/>
              </a:rPr>
              <a:t>.</a:t>
            </a:r>
          </a:p>
          <a:p>
            <a:pPr marR="10916" algn="l">
              <a:lnSpc>
                <a:spcPts val="3000"/>
              </a:lnSpc>
            </a:pPr>
            <a:r>
              <a:rPr lang="pt-PT" sz="2000" dirty="0" err="1">
                <a:solidFill>
                  <a:schemeClr val="bg1"/>
                </a:solidFill>
                <a:latin typeface="Rubik"/>
                <a:cs typeface="Rubik"/>
              </a:rPr>
              <a:t>Lorem</a:t>
            </a:r>
            <a:r>
              <a:rPr lang="pt-PT" sz="200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chemeClr val="bg1"/>
                </a:solidFill>
                <a:latin typeface="Rubik"/>
                <a:cs typeface="Rubik"/>
              </a:rPr>
              <a:t>ipsum</a:t>
            </a:r>
            <a:r>
              <a:rPr lang="pt-PT" sz="200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chemeClr val="bg1"/>
                </a:solidFill>
                <a:latin typeface="Rubik"/>
                <a:cs typeface="Rubik"/>
              </a:rPr>
              <a:t>dolor</a:t>
            </a:r>
            <a:r>
              <a:rPr lang="pt-PT" sz="200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chemeClr val="bg1"/>
                </a:solidFill>
                <a:latin typeface="Rubik"/>
                <a:cs typeface="Rubik"/>
              </a:rPr>
              <a:t>sit</a:t>
            </a:r>
            <a:r>
              <a:rPr lang="pt-PT" sz="200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chemeClr val="bg1"/>
                </a:solidFill>
                <a:latin typeface="Rubik"/>
                <a:cs typeface="Rubik"/>
              </a:rPr>
              <a:t>amet</a:t>
            </a:r>
            <a:r>
              <a:rPr lang="pt-PT" sz="2000" dirty="0">
                <a:solidFill>
                  <a:schemeClr val="bg1"/>
                </a:solidFill>
                <a:latin typeface="Rubik"/>
                <a:cs typeface="Rubik"/>
              </a:rPr>
              <a:t>, </a:t>
            </a:r>
            <a:r>
              <a:rPr lang="pt-PT" sz="2000" dirty="0" err="1">
                <a:solidFill>
                  <a:schemeClr val="bg1"/>
                </a:solidFill>
                <a:latin typeface="Rubik"/>
                <a:cs typeface="Rubik"/>
              </a:rPr>
              <a:t>consectetur</a:t>
            </a:r>
            <a:r>
              <a:rPr lang="pt-PT" sz="200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chemeClr val="bg1"/>
                </a:solidFill>
                <a:latin typeface="Rubik"/>
                <a:cs typeface="Rubik"/>
              </a:rPr>
              <a:t>adipiscing</a:t>
            </a:r>
            <a:r>
              <a:rPr lang="pt-PT" sz="200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chemeClr val="bg1"/>
                </a:solidFill>
                <a:latin typeface="Rubik"/>
                <a:cs typeface="Rubik"/>
              </a:rPr>
              <a:t>elit</a:t>
            </a:r>
            <a:r>
              <a:rPr lang="pt-PT" sz="2000" dirty="0">
                <a:solidFill>
                  <a:schemeClr val="bg1"/>
                </a:solidFill>
                <a:latin typeface="Rubik"/>
                <a:cs typeface="Rubik"/>
              </a:rPr>
              <a:t>. </a:t>
            </a:r>
            <a:r>
              <a:rPr lang="pt-PT" sz="2000" dirty="0" err="1">
                <a:solidFill>
                  <a:schemeClr val="bg1"/>
                </a:solidFill>
                <a:latin typeface="Rubik"/>
                <a:cs typeface="Rubik"/>
              </a:rPr>
              <a:t>Vestibulum</a:t>
            </a:r>
            <a:r>
              <a:rPr lang="pt-PT" sz="200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chemeClr val="bg1"/>
                </a:solidFill>
                <a:latin typeface="Rubik"/>
                <a:cs typeface="Rubik"/>
              </a:rPr>
              <a:t>auctor</a:t>
            </a:r>
            <a:r>
              <a:rPr lang="pt-PT" sz="200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chemeClr val="bg1"/>
                </a:solidFill>
                <a:latin typeface="Rubik"/>
                <a:cs typeface="Rubik"/>
              </a:rPr>
              <a:t>mattis</a:t>
            </a:r>
            <a:r>
              <a:rPr lang="pt-PT" sz="200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chemeClr val="bg1"/>
                </a:solidFill>
                <a:latin typeface="Rubik"/>
                <a:cs typeface="Rubik"/>
              </a:rPr>
              <a:t>fermentum</a:t>
            </a:r>
            <a:r>
              <a:rPr lang="pt-PT" sz="2000" dirty="0">
                <a:solidFill>
                  <a:schemeClr val="bg1"/>
                </a:solidFill>
                <a:latin typeface="Rubik"/>
                <a:cs typeface="Rubik"/>
              </a:rPr>
              <a:t>. </a:t>
            </a:r>
            <a:r>
              <a:rPr lang="pt-PT" sz="2000" dirty="0" err="1">
                <a:solidFill>
                  <a:schemeClr val="bg1"/>
                </a:solidFill>
                <a:latin typeface="Rubik"/>
                <a:cs typeface="Rubik"/>
              </a:rPr>
              <a:t>Nam</a:t>
            </a:r>
            <a:r>
              <a:rPr lang="pt-PT" sz="2000" dirty="0">
                <a:solidFill>
                  <a:schemeClr val="bg1"/>
                </a:solidFill>
                <a:latin typeface="Rubik"/>
                <a:cs typeface="Rubik"/>
              </a:rPr>
              <a:t> non </a:t>
            </a:r>
            <a:r>
              <a:rPr lang="pt-PT" sz="2000" dirty="0" err="1">
                <a:solidFill>
                  <a:schemeClr val="bg1"/>
                </a:solidFill>
                <a:latin typeface="Rubik"/>
                <a:cs typeface="Rubik"/>
              </a:rPr>
              <a:t>sapien</a:t>
            </a:r>
            <a:r>
              <a:rPr lang="pt-PT" sz="200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chemeClr val="bg1"/>
                </a:solidFill>
                <a:latin typeface="Rubik"/>
                <a:cs typeface="Rubik"/>
              </a:rPr>
              <a:t>sapien</a:t>
            </a:r>
            <a:r>
              <a:rPr lang="pt-PT" sz="2000" dirty="0">
                <a:solidFill>
                  <a:schemeClr val="bg1"/>
                </a:solidFill>
                <a:latin typeface="Rubik"/>
                <a:cs typeface="Rubik"/>
              </a:rPr>
              <a:t>. </a:t>
            </a:r>
            <a:r>
              <a:rPr lang="pt-PT" sz="2000" dirty="0" err="1">
                <a:solidFill>
                  <a:schemeClr val="bg1"/>
                </a:solidFill>
                <a:latin typeface="Rubik"/>
                <a:cs typeface="Rubik"/>
              </a:rPr>
              <a:t>Proin</a:t>
            </a:r>
            <a:r>
              <a:rPr lang="pt-PT" sz="200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chemeClr val="bg1"/>
                </a:solidFill>
                <a:latin typeface="Rubik"/>
                <a:cs typeface="Rubik"/>
              </a:rPr>
              <a:t>dapibus</a:t>
            </a:r>
            <a:r>
              <a:rPr lang="pt-PT" sz="200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chemeClr val="bg1"/>
                </a:solidFill>
                <a:latin typeface="Rubik"/>
                <a:cs typeface="Rubik"/>
              </a:rPr>
              <a:t>rhoncus</a:t>
            </a:r>
            <a:r>
              <a:rPr lang="pt-PT" sz="2000" dirty="0">
                <a:solidFill>
                  <a:schemeClr val="bg1"/>
                </a:solidFill>
                <a:latin typeface="Rubik"/>
                <a:cs typeface="Rubik"/>
              </a:rPr>
              <a:t> libero, vitae </a:t>
            </a:r>
            <a:r>
              <a:rPr lang="pt-PT" sz="2000" dirty="0" err="1">
                <a:solidFill>
                  <a:schemeClr val="bg1"/>
                </a:solidFill>
                <a:latin typeface="Rubik"/>
                <a:cs typeface="Rubik"/>
              </a:rPr>
              <a:t>condimentum</a:t>
            </a:r>
            <a:r>
              <a:rPr lang="pt-PT" sz="200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chemeClr val="bg1"/>
                </a:solidFill>
                <a:latin typeface="Rubik"/>
                <a:cs typeface="Rubik"/>
              </a:rPr>
              <a:t>risus</a:t>
            </a:r>
            <a:r>
              <a:rPr lang="pt-PT" sz="200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chemeClr val="bg1"/>
                </a:solidFill>
                <a:latin typeface="Rubik"/>
                <a:cs typeface="Rubik"/>
              </a:rPr>
              <a:t>lobortis</a:t>
            </a:r>
            <a:r>
              <a:rPr lang="pt-PT" sz="2000" dirty="0">
                <a:solidFill>
                  <a:schemeClr val="bg1"/>
                </a:solidFill>
                <a:latin typeface="Rubik"/>
                <a:cs typeface="Rubik"/>
              </a:rPr>
              <a:t> id. </a:t>
            </a:r>
            <a:r>
              <a:rPr lang="pt-PT" sz="2000" dirty="0" err="1">
                <a:solidFill>
                  <a:schemeClr val="bg1"/>
                </a:solidFill>
                <a:latin typeface="Rubik"/>
                <a:cs typeface="Rubik"/>
              </a:rPr>
              <a:t>Morbi</a:t>
            </a:r>
            <a:r>
              <a:rPr lang="pt-PT" sz="200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chemeClr val="bg1"/>
                </a:solidFill>
                <a:latin typeface="Rubik"/>
                <a:cs typeface="Rubik"/>
              </a:rPr>
              <a:t>pharetra</a:t>
            </a:r>
            <a:r>
              <a:rPr lang="pt-PT" sz="200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chemeClr val="bg1"/>
                </a:solidFill>
                <a:latin typeface="Rubik"/>
                <a:cs typeface="Rubik"/>
              </a:rPr>
              <a:t>lacus</a:t>
            </a:r>
            <a:r>
              <a:rPr lang="pt-PT" sz="2000" dirty="0">
                <a:solidFill>
                  <a:schemeClr val="bg1"/>
                </a:solidFill>
                <a:latin typeface="Rubik"/>
                <a:cs typeface="Rubik"/>
              </a:rPr>
              <a:t> eu </a:t>
            </a:r>
            <a:r>
              <a:rPr lang="pt-PT" sz="2000" dirty="0" err="1">
                <a:solidFill>
                  <a:schemeClr val="bg1"/>
                </a:solidFill>
                <a:latin typeface="Rubik"/>
                <a:cs typeface="Rubik"/>
              </a:rPr>
              <a:t>scelerisque</a:t>
            </a:r>
            <a:r>
              <a:rPr lang="pt-PT" sz="200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chemeClr val="bg1"/>
                </a:solidFill>
                <a:latin typeface="Rubik"/>
                <a:cs typeface="Rubik"/>
              </a:rPr>
              <a:t>auctor</a:t>
            </a:r>
            <a:r>
              <a:rPr lang="pt-PT" sz="2000" dirty="0">
                <a:solidFill>
                  <a:schemeClr val="bg1"/>
                </a:solidFill>
                <a:latin typeface="Rubik"/>
                <a:cs typeface="Rubik"/>
              </a:rPr>
              <a:t>. </a:t>
            </a:r>
            <a:r>
              <a:rPr lang="pt-PT" sz="2000" dirty="0" err="1">
                <a:solidFill>
                  <a:schemeClr val="bg1"/>
                </a:solidFill>
                <a:latin typeface="Rubik"/>
                <a:cs typeface="Rubik"/>
              </a:rPr>
              <a:t>Sed</a:t>
            </a:r>
            <a:r>
              <a:rPr lang="pt-PT" sz="200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chemeClr val="bg1"/>
                </a:solidFill>
                <a:latin typeface="Rubik"/>
                <a:cs typeface="Rubik"/>
              </a:rPr>
              <a:t>rutrum</a:t>
            </a:r>
            <a:r>
              <a:rPr lang="pt-PT" sz="2000" dirty="0">
                <a:solidFill>
                  <a:schemeClr val="bg1"/>
                </a:solidFill>
                <a:latin typeface="Rubik"/>
                <a:cs typeface="Rubik"/>
              </a:rPr>
              <a:t> non libero quis </a:t>
            </a:r>
            <a:r>
              <a:rPr lang="pt-PT" sz="2000" dirty="0" err="1">
                <a:solidFill>
                  <a:schemeClr val="bg1"/>
                </a:solidFill>
                <a:latin typeface="Rubik"/>
                <a:cs typeface="Rubik"/>
              </a:rPr>
              <a:t>tempor</a:t>
            </a:r>
            <a:r>
              <a:rPr lang="pt-PT" sz="2000" dirty="0">
                <a:solidFill>
                  <a:schemeClr val="bg1"/>
                </a:solidFill>
                <a:latin typeface="Rubik"/>
                <a:cs typeface="Rubik"/>
              </a:rPr>
              <a:t>. </a:t>
            </a:r>
            <a:r>
              <a:rPr lang="pt-PT" sz="2000" dirty="0" err="1">
                <a:solidFill>
                  <a:schemeClr val="bg1"/>
                </a:solidFill>
                <a:latin typeface="Rubik"/>
                <a:cs typeface="Rubik"/>
              </a:rPr>
              <a:t>Lorem</a:t>
            </a:r>
            <a:r>
              <a:rPr lang="pt-PT" sz="200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chemeClr val="bg1"/>
                </a:solidFill>
                <a:latin typeface="Rubik"/>
                <a:cs typeface="Rubik"/>
              </a:rPr>
              <a:t>ipsum</a:t>
            </a:r>
            <a:r>
              <a:rPr lang="pt-PT" sz="200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chemeClr val="bg1"/>
                </a:solidFill>
                <a:latin typeface="Rubik"/>
                <a:cs typeface="Rubik"/>
              </a:rPr>
              <a:t>dolor</a:t>
            </a:r>
            <a:r>
              <a:rPr lang="pt-PT" sz="200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chemeClr val="bg1"/>
                </a:solidFill>
                <a:latin typeface="Rubik"/>
                <a:cs typeface="Rubik"/>
              </a:rPr>
              <a:t>sit</a:t>
            </a:r>
            <a:r>
              <a:rPr lang="pt-PT" sz="200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chemeClr val="bg1"/>
                </a:solidFill>
                <a:latin typeface="Rubik"/>
                <a:cs typeface="Rubik"/>
              </a:rPr>
              <a:t>amet</a:t>
            </a:r>
            <a:r>
              <a:rPr lang="pt-PT" sz="2000" dirty="0">
                <a:solidFill>
                  <a:schemeClr val="bg1"/>
                </a:solidFill>
                <a:latin typeface="Rubik"/>
                <a:cs typeface="Rubik"/>
              </a:rPr>
              <a:t>, </a:t>
            </a:r>
            <a:r>
              <a:rPr lang="pt-PT" sz="2000" dirty="0" err="1">
                <a:solidFill>
                  <a:schemeClr val="bg1"/>
                </a:solidFill>
                <a:latin typeface="Rubik"/>
                <a:cs typeface="Rubik"/>
              </a:rPr>
              <a:t>consectetur</a:t>
            </a:r>
            <a:r>
              <a:rPr lang="pt-PT" sz="200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chemeClr val="bg1"/>
                </a:solidFill>
                <a:latin typeface="Rubik"/>
                <a:cs typeface="Rubik"/>
              </a:rPr>
              <a:t>adipiscing</a:t>
            </a:r>
            <a:r>
              <a:rPr lang="pt-PT" sz="200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chemeClr val="bg1"/>
                </a:solidFill>
                <a:latin typeface="Rubik"/>
                <a:cs typeface="Rubik"/>
              </a:rPr>
              <a:t>elit</a:t>
            </a:r>
            <a:r>
              <a:rPr lang="pt-PT" sz="2000" dirty="0">
                <a:solidFill>
                  <a:schemeClr val="bg1"/>
                </a:solidFill>
                <a:latin typeface="Rubik"/>
                <a:cs typeface="Rubik"/>
              </a:rPr>
              <a:t>. </a:t>
            </a:r>
            <a:r>
              <a:rPr lang="pt-PT" sz="2000" dirty="0" err="1">
                <a:solidFill>
                  <a:schemeClr val="bg1"/>
                </a:solidFill>
                <a:latin typeface="Rubik"/>
                <a:cs typeface="Rubik"/>
              </a:rPr>
              <a:t>Vestibulum</a:t>
            </a:r>
            <a:r>
              <a:rPr lang="pt-PT" sz="200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chemeClr val="bg1"/>
                </a:solidFill>
                <a:latin typeface="Rubik"/>
                <a:cs typeface="Rubik"/>
              </a:rPr>
              <a:t>auctor</a:t>
            </a:r>
            <a:r>
              <a:rPr lang="pt-PT" sz="200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chemeClr val="bg1"/>
                </a:solidFill>
                <a:latin typeface="Rubik"/>
                <a:cs typeface="Rubik"/>
              </a:rPr>
              <a:t>mattis</a:t>
            </a:r>
            <a:r>
              <a:rPr lang="pt-PT" sz="200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chemeClr val="bg1"/>
                </a:solidFill>
                <a:latin typeface="Rubik"/>
                <a:cs typeface="Rubik"/>
              </a:rPr>
              <a:t>fermentum</a:t>
            </a:r>
            <a:r>
              <a:rPr lang="pt-PT" sz="2000" dirty="0">
                <a:solidFill>
                  <a:schemeClr val="bg1"/>
                </a:solidFill>
                <a:latin typeface="Rubik"/>
                <a:cs typeface="Rubik"/>
              </a:rPr>
              <a:t>. </a:t>
            </a:r>
            <a:r>
              <a:rPr lang="pt-PT" sz="2000" dirty="0" err="1">
                <a:solidFill>
                  <a:schemeClr val="bg1"/>
                </a:solidFill>
                <a:latin typeface="Rubik"/>
                <a:cs typeface="Rubik"/>
              </a:rPr>
              <a:t>Nam</a:t>
            </a:r>
            <a:r>
              <a:rPr lang="pt-PT" sz="2000" dirty="0">
                <a:solidFill>
                  <a:schemeClr val="bg1"/>
                </a:solidFill>
                <a:latin typeface="Rubik"/>
                <a:cs typeface="Rubik"/>
              </a:rPr>
              <a:t> non </a:t>
            </a:r>
            <a:r>
              <a:rPr lang="pt-PT" sz="2000" dirty="0" err="1">
                <a:solidFill>
                  <a:schemeClr val="bg1"/>
                </a:solidFill>
                <a:latin typeface="Rubik"/>
                <a:cs typeface="Rubik"/>
              </a:rPr>
              <a:t>sapien</a:t>
            </a:r>
            <a:r>
              <a:rPr lang="pt-PT" sz="200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chemeClr val="bg1"/>
                </a:solidFill>
                <a:latin typeface="Rubik"/>
                <a:cs typeface="Rubik"/>
              </a:rPr>
              <a:t>sapien</a:t>
            </a:r>
            <a:r>
              <a:rPr lang="pt-PT" sz="2000" dirty="0">
                <a:solidFill>
                  <a:schemeClr val="bg1"/>
                </a:solidFill>
                <a:latin typeface="Rubik"/>
                <a:cs typeface="Rubik"/>
              </a:rPr>
              <a:t>. </a:t>
            </a:r>
          </a:p>
        </p:txBody>
      </p:sp>
      <p:sp>
        <p:nvSpPr>
          <p:cNvPr id="29" name="object 6">
            <a:extLst>
              <a:ext uri="{FF2B5EF4-FFF2-40B4-BE49-F238E27FC236}">
                <a16:creationId xmlns:a16="http://schemas.microsoft.com/office/drawing/2014/main" id="{31B7F319-DAB9-270D-ECF4-04F3D2E6AE59}"/>
              </a:ext>
            </a:extLst>
          </p:cNvPr>
          <p:cNvSpPr txBox="1">
            <a:spLocks/>
          </p:cNvSpPr>
          <p:nvPr/>
        </p:nvSpPr>
        <p:spPr>
          <a:xfrm>
            <a:off x="1800001" y="10218249"/>
            <a:ext cx="11754000" cy="1349850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0">
              <a:defRPr>
                <a:latin typeface="+mn-lt"/>
                <a:ea typeface="+mn-ea"/>
                <a:cs typeface="+mn-cs"/>
              </a:defRPr>
            </a:lvl1pPr>
            <a:lvl2pPr marL="982431">
              <a:defRPr>
                <a:latin typeface="+mn-lt"/>
                <a:ea typeface="+mn-ea"/>
                <a:cs typeface="+mn-cs"/>
              </a:defRPr>
            </a:lvl2pPr>
            <a:lvl3pPr marL="1964863">
              <a:defRPr>
                <a:latin typeface="+mn-lt"/>
                <a:ea typeface="+mn-ea"/>
                <a:cs typeface="+mn-cs"/>
              </a:defRPr>
            </a:lvl3pPr>
            <a:lvl4pPr marL="2947294">
              <a:defRPr>
                <a:latin typeface="+mn-lt"/>
                <a:ea typeface="+mn-ea"/>
                <a:cs typeface="+mn-cs"/>
              </a:defRPr>
            </a:lvl4pPr>
            <a:lvl5pPr marL="3929725">
              <a:defRPr>
                <a:latin typeface="+mn-lt"/>
                <a:ea typeface="+mn-ea"/>
                <a:cs typeface="+mn-cs"/>
              </a:defRPr>
            </a:lvl5pPr>
            <a:lvl6pPr marL="4912157">
              <a:defRPr>
                <a:latin typeface="+mn-lt"/>
                <a:ea typeface="+mn-ea"/>
                <a:cs typeface="+mn-cs"/>
              </a:defRPr>
            </a:lvl6pPr>
            <a:lvl7pPr marL="5894588">
              <a:defRPr>
                <a:latin typeface="+mn-lt"/>
                <a:ea typeface="+mn-ea"/>
                <a:cs typeface="+mn-cs"/>
              </a:defRPr>
            </a:lvl7pPr>
            <a:lvl8pPr marL="6877020">
              <a:defRPr>
                <a:latin typeface="+mn-lt"/>
                <a:ea typeface="+mn-ea"/>
                <a:cs typeface="+mn-cs"/>
              </a:defRPr>
            </a:lvl8pPr>
            <a:lvl9pPr marL="7859451">
              <a:defRPr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ts val="4400"/>
              </a:lnSpc>
              <a:spcBef>
                <a:spcPts val="999"/>
              </a:spcBef>
            </a:pPr>
            <a:r>
              <a:rPr lang="pt-PT" sz="3000" b="1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—</a:t>
            </a:r>
            <a:r>
              <a:rPr lang="pt-PT" sz="3000" b="1" spc="43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1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SECTION</a:t>
            </a:r>
            <a:r>
              <a:rPr lang="pt-PT" sz="3000" b="1" spc="-21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TITLE</a:t>
            </a:r>
          </a:p>
          <a:p>
            <a:pPr marR="297458" algn="l">
              <a:lnSpc>
                <a:spcPts val="4400"/>
              </a:lnSpc>
              <a:spcBef>
                <a:spcPts val="11"/>
              </a:spcBef>
            </a:pPr>
            <a:r>
              <a:rPr lang="pt-PT" sz="300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Lorem</a:t>
            </a:r>
            <a:r>
              <a:rPr lang="pt-PT" sz="300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ipsum</a:t>
            </a:r>
            <a:r>
              <a:rPr lang="pt-PT" sz="300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dolor</a:t>
            </a:r>
            <a:r>
              <a:rPr lang="pt-PT" sz="300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sit</a:t>
            </a:r>
            <a:r>
              <a:rPr lang="pt-PT" sz="300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amet</a:t>
            </a:r>
            <a:r>
              <a:rPr lang="pt-PT" sz="300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, </a:t>
            </a:r>
            <a:r>
              <a:rPr lang="pt-PT" sz="300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consectetur</a:t>
            </a:r>
            <a:r>
              <a:rPr lang="pt-PT" sz="300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adipiscing</a:t>
            </a:r>
            <a:r>
              <a:rPr lang="pt-PT" sz="300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elit</a:t>
            </a:r>
            <a:r>
              <a:rPr lang="pt-PT" sz="300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. </a:t>
            </a:r>
            <a:r>
              <a:rPr lang="pt-PT" sz="300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Vestibulum</a:t>
            </a:r>
            <a:r>
              <a:rPr lang="pt-PT" sz="300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auctor</a:t>
            </a:r>
            <a:r>
              <a:rPr lang="pt-PT" sz="300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mattis</a:t>
            </a:r>
            <a:r>
              <a:rPr lang="pt-PT" sz="300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fermentum</a:t>
            </a:r>
            <a:r>
              <a:rPr lang="pt-PT" sz="300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. </a:t>
            </a:r>
            <a:r>
              <a:rPr lang="pt-PT" sz="300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Nam</a:t>
            </a:r>
            <a:r>
              <a:rPr lang="pt-PT" sz="300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non </a:t>
            </a:r>
            <a:r>
              <a:rPr lang="pt-PT" sz="300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sapien</a:t>
            </a:r>
            <a:r>
              <a:rPr lang="pt-PT" sz="300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sapien</a:t>
            </a:r>
            <a:r>
              <a:rPr lang="pt-PT" sz="300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. </a:t>
            </a:r>
            <a:r>
              <a:rPr lang="pt-PT" sz="300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Proin</a:t>
            </a:r>
            <a:r>
              <a:rPr lang="pt-PT" sz="300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dapibus</a:t>
            </a:r>
            <a:r>
              <a:rPr lang="pt-PT" sz="300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rhoncus</a:t>
            </a:r>
            <a:r>
              <a:rPr lang="pt-PT" sz="300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libero, vitae </a:t>
            </a:r>
            <a:r>
              <a:rPr lang="pt-PT" sz="300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condimentum</a:t>
            </a:r>
            <a:r>
              <a:rPr lang="pt-PT" sz="300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risus</a:t>
            </a:r>
            <a:r>
              <a:rPr lang="pt-PT" sz="300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lobortis</a:t>
            </a:r>
            <a:r>
              <a:rPr lang="pt-PT" sz="300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id. </a:t>
            </a:r>
            <a:r>
              <a:rPr lang="pt-PT" sz="300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Morbi</a:t>
            </a:r>
            <a:r>
              <a:rPr lang="pt-PT" sz="300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pharetra</a:t>
            </a:r>
            <a:r>
              <a:rPr lang="pt-PT" sz="300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lacus</a:t>
            </a:r>
            <a:r>
              <a:rPr lang="pt-PT" sz="300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eu </a:t>
            </a:r>
            <a:r>
              <a:rPr lang="pt-PT" sz="300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scelerisque</a:t>
            </a:r>
            <a:r>
              <a:rPr lang="pt-PT" sz="300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auctor</a:t>
            </a:r>
            <a:r>
              <a:rPr lang="pt-PT" sz="300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. </a:t>
            </a:r>
            <a:r>
              <a:rPr lang="pt-PT" sz="300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Sed</a:t>
            </a:r>
            <a:r>
              <a:rPr lang="pt-PT" sz="300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rutrum</a:t>
            </a:r>
            <a:r>
              <a:rPr lang="pt-PT" sz="300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non libero quis </a:t>
            </a:r>
            <a:r>
              <a:rPr lang="pt-PT" sz="300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tempor</a:t>
            </a:r>
            <a:r>
              <a:rPr lang="pt-PT" sz="300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. </a:t>
            </a:r>
            <a:r>
              <a:rPr lang="pt-PT" sz="300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Aliquam</a:t>
            </a:r>
            <a:r>
              <a:rPr lang="pt-PT" sz="300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consectetur</a:t>
            </a:r>
            <a:r>
              <a:rPr lang="pt-PT" sz="300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arcu</a:t>
            </a:r>
            <a:r>
              <a:rPr lang="pt-PT" sz="300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at</a:t>
            </a:r>
            <a:r>
              <a:rPr lang="pt-PT" sz="300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nisi</a:t>
            </a:r>
            <a:r>
              <a:rPr lang="pt-PT" sz="300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lacinia</a:t>
            </a:r>
            <a:r>
              <a:rPr lang="pt-PT" sz="300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sagittis</a:t>
            </a:r>
            <a:r>
              <a:rPr lang="pt-PT" sz="300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. Ut </a:t>
            </a:r>
            <a:r>
              <a:rPr lang="pt-PT" sz="300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at</a:t>
            </a:r>
            <a:r>
              <a:rPr lang="pt-PT" sz="300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tellus</a:t>
            </a:r>
            <a:r>
              <a:rPr lang="pt-PT" sz="300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mi. </a:t>
            </a:r>
            <a:r>
              <a:rPr lang="pt-PT" sz="300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Maecenas</a:t>
            </a:r>
            <a:r>
              <a:rPr lang="pt-PT" sz="300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tristique</a:t>
            </a:r>
            <a:r>
              <a:rPr lang="pt-PT" sz="300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eros id odio </a:t>
            </a:r>
            <a:r>
              <a:rPr lang="pt-PT" sz="300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vulputate</a:t>
            </a:r>
            <a:r>
              <a:rPr lang="pt-PT" sz="300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, id </a:t>
            </a:r>
            <a:r>
              <a:rPr lang="pt-PT" sz="300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fermentum</a:t>
            </a:r>
            <a:r>
              <a:rPr lang="pt-PT" sz="300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urna </a:t>
            </a:r>
            <a:r>
              <a:rPr lang="pt-PT" sz="300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ornare</a:t>
            </a:r>
            <a:r>
              <a:rPr lang="pt-PT" sz="300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. </a:t>
            </a:r>
            <a:r>
              <a:rPr lang="pt-PT" sz="300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Nullam</a:t>
            </a:r>
            <a:r>
              <a:rPr lang="pt-PT" sz="300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non </a:t>
            </a:r>
            <a:r>
              <a:rPr lang="pt-PT" sz="300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orci</a:t>
            </a:r>
            <a:r>
              <a:rPr lang="pt-PT" sz="300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molestie</a:t>
            </a:r>
            <a:r>
              <a:rPr lang="pt-PT" sz="300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, pulvinar </a:t>
            </a:r>
            <a:r>
              <a:rPr lang="pt-PT" sz="300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risus</a:t>
            </a:r>
            <a:r>
              <a:rPr lang="pt-PT" sz="300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vel</a:t>
            </a:r>
            <a:r>
              <a:rPr lang="pt-PT" sz="300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, </a:t>
            </a:r>
            <a:r>
              <a:rPr lang="pt-PT" sz="300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cursus</a:t>
            </a:r>
            <a:r>
              <a:rPr lang="pt-PT" sz="300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justo. </a:t>
            </a:r>
            <a:r>
              <a:rPr lang="pt-PT" sz="300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Mauris</a:t>
            </a:r>
            <a:r>
              <a:rPr lang="pt-PT" sz="300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urna justo, </a:t>
            </a:r>
            <a:r>
              <a:rPr lang="pt-PT" sz="300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consequat</a:t>
            </a:r>
            <a:r>
              <a:rPr lang="pt-PT" sz="300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eu </a:t>
            </a:r>
            <a:r>
              <a:rPr lang="pt-PT" sz="300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rutrum</a:t>
            </a:r>
            <a:r>
              <a:rPr lang="pt-PT" sz="300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at</a:t>
            </a:r>
            <a:r>
              <a:rPr lang="pt-PT" sz="300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, </a:t>
            </a:r>
            <a:r>
              <a:rPr lang="pt-PT" sz="300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accumsan</a:t>
            </a:r>
            <a:r>
              <a:rPr lang="pt-PT" sz="300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eu </a:t>
            </a:r>
            <a:r>
              <a:rPr lang="pt-PT" sz="300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turpis</a:t>
            </a:r>
            <a:r>
              <a:rPr lang="pt-PT" sz="300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. </a:t>
            </a:r>
            <a:r>
              <a:rPr lang="pt-PT" sz="300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Morbi</a:t>
            </a:r>
            <a:r>
              <a:rPr lang="pt-PT" sz="300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vitae </a:t>
            </a:r>
            <a:r>
              <a:rPr lang="pt-PT" sz="300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dolor</a:t>
            </a:r>
            <a:r>
              <a:rPr lang="pt-PT" sz="300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sed</a:t>
            </a:r>
            <a:r>
              <a:rPr lang="pt-PT" sz="300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lectus</a:t>
            </a:r>
            <a:r>
              <a:rPr lang="pt-PT" sz="300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tempor</a:t>
            </a:r>
            <a:r>
              <a:rPr lang="pt-PT" sz="300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rhoncus</a:t>
            </a:r>
            <a:r>
              <a:rPr lang="pt-PT" sz="300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. </a:t>
            </a:r>
            <a:r>
              <a:rPr lang="pt-PT" sz="300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Praesent</a:t>
            </a:r>
            <a:r>
              <a:rPr lang="pt-PT" sz="300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eget</a:t>
            </a:r>
            <a:r>
              <a:rPr lang="pt-PT" sz="300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dui</a:t>
            </a:r>
            <a:r>
              <a:rPr lang="pt-PT" sz="300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eu justo </a:t>
            </a:r>
            <a:r>
              <a:rPr lang="pt-PT" sz="300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pellentesque</a:t>
            </a:r>
            <a:r>
              <a:rPr lang="pt-PT" sz="300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vehicula</a:t>
            </a:r>
            <a:r>
              <a:rPr lang="pt-PT" sz="300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eget</a:t>
            </a:r>
            <a:r>
              <a:rPr lang="pt-PT" sz="300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quis </a:t>
            </a:r>
            <a:r>
              <a:rPr lang="pt-PT" sz="300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lorem</a:t>
            </a:r>
            <a:r>
              <a:rPr lang="pt-PT" sz="300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. </a:t>
            </a:r>
            <a:r>
              <a:rPr lang="pt-PT" sz="300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Aliquam</a:t>
            </a:r>
            <a:r>
              <a:rPr lang="pt-PT" sz="300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auctor</a:t>
            </a:r>
            <a:r>
              <a:rPr lang="pt-PT" sz="300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neque</a:t>
            </a:r>
            <a:r>
              <a:rPr lang="pt-PT" sz="300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ac</a:t>
            </a:r>
            <a:r>
              <a:rPr lang="pt-PT" sz="300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nunc</a:t>
            </a:r>
            <a:r>
              <a:rPr lang="pt-PT" sz="300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iaculis</a:t>
            </a:r>
            <a:r>
              <a:rPr lang="pt-PT" sz="300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, </a:t>
            </a:r>
            <a:r>
              <a:rPr lang="pt-PT" sz="300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vel</a:t>
            </a:r>
            <a:r>
              <a:rPr lang="pt-PT" sz="300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posuere</a:t>
            </a:r>
            <a:r>
              <a:rPr lang="pt-PT" sz="300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dui</a:t>
            </a:r>
            <a:r>
              <a:rPr lang="pt-PT" sz="300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vulputate</a:t>
            </a:r>
            <a:r>
              <a:rPr lang="pt-PT" sz="300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. Ut </a:t>
            </a:r>
            <a:r>
              <a:rPr lang="pt-PT" sz="300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posuere</a:t>
            </a:r>
            <a:r>
              <a:rPr lang="pt-PT" sz="300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aliquam</a:t>
            </a:r>
            <a:r>
              <a:rPr lang="pt-PT" sz="300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nisl</a:t>
            </a:r>
            <a:r>
              <a:rPr lang="pt-PT" sz="300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, </a:t>
            </a:r>
            <a:r>
              <a:rPr lang="pt-PT" sz="300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et</a:t>
            </a:r>
            <a:r>
              <a:rPr lang="pt-PT" sz="300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pretium</a:t>
            </a:r>
            <a:r>
              <a:rPr lang="pt-PT" sz="300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urna pulvinar vitae. </a:t>
            </a:r>
            <a:r>
              <a:rPr lang="pt-PT" sz="300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Cras</a:t>
            </a:r>
            <a:r>
              <a:rPr lang="pt-PT" sz="300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eu </a:t>
            </a:r>
            <a:r>
              <a:rPr lang="pt-PT" sz="300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ornare</a:t>
            </a:r>
            <a:r>
              <a:rPr lang="pt-PT" sz="300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mi. </a:t>
            </a:r>
            <a:r>
              <a:rPr lang="pt-PT" sz="300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Lorem</a:t>
            </a:r>
            <a:r>
              <a:rPr lang="pt-PT" sz="300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ipsum</a:t>
            </a:r>
            <a:r>
              <a:rPr lang="pt-PT" sz="300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dolor</a:t>
            </a:r>
            <a:r>
              <a:rPr lang="pt-PT" sz="300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sit</a:t>
            </a:r>
            <a:r>
              <a:rPr lang="pt-PT" sz="300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amet</a:t>
            </a:r>
            <a:r>
              <a:rPr lang="pt-PT" sz="300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, </a:t>
            </a:r>
            <a:r>
              <a:rPr lang="pt-PT" sz="300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consectetur</a:t>
            </a:r>
            <a:r>
              <a:rPr lang="pt-PT" sz="300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adipiscing</a:t>
            </a:r>
            <a:r>
              <a:rPr lang="pt-PT" sz="300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elit</a:t>
            </a:r>
            <a:r>
              <a:rPr lang="pt-PT" sz="300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. </a:t>
            </a:r>
            <a:r>
              <a:rPr lang="pt-PT" sz="300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Vestibulum</a:t>
            </a:r>
            <a:r>
              <a:rPr lang="pt-PT" sz="300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auctor</a:t>
            </a:r>
            <a:r>
              <a:rPr lang="pt-PT" sz="300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mattis</a:t>
            </a:r>
            <a:r>
              <a:rPr lang="pt-PT" sz="300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fermentum</a:t>
            </a:r>
            <a:r>
              <a:rPr lang="pt-PT" sz="300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. </a:t>
            </a:r>
            <a:r>
              <a:rPr lang="pt-PT" sz="300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Nam</a:t>
            </a:r>
            <a:r>
              <a:rPr lang="pt-PT" sz="300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non </a:t>
            </a:r>
            <a:r>
              <a:rPr lang="pt-PT" sz="300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sapien</a:t>
            </a:r>
            <a:r>
              <a:rPr lang="pt-PT" sz="300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sapien</a:t>
            </a:r>
            <a:r>
              <a:rPr lang="pt-PT" sz="300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. </a:t>
            </a:r>
            <a:r>
              <a:rPr lang="pt-PT" sz="300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Proin</a:t>
            </a:r>
            <a:r>
              <a:rPr lang="pt-PT" sz="300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dapibus</a:t>
            </a:r>
            <a:r>
              <a:rPr lang="pt-PT" sz="300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rhoncus</a:t>
            </a:r>
            <a:r>
              <a:rPr lang="pt-PT" sz="300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libero, vitae </a:t>
            </a:r>
            <a:r>
              <a:rPr lang="pt-PT" sz="300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condimentum</a:t>
            </a:r>
            <a:r>
              <a:rPr lang="pt-PT" sz="300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risus</a:t>
            </a:r>
            <a:r>
              <a:rPr lang="pt-PT" sz="300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lobortis</a:t>
            </a:r>
            <a:r>
              <a:rPr lang="pt-PT" sz="300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id. </a:t>
            </a:r>
            <a:r>
              <a:rPr lang="pt-PT" sz="300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Morbi</a:t>
            </a:r>
            <a:r>
              <a:rPr lang="pt-PT" sz="300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pharetra</a:t>
            </a:r>
            <a:r>
              <a:rPr lang="pt-PT" sz="300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lacus</a:t>
            </a:r>
            <a:r>
              <a:rPr lang="pt-PT" sz="300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eu </a:t>
            </a:r>
            <a:r>
              <a:rPr lang="pt-PT" sz="300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scelerisque</a:t>
            </a:r>
            <a:r>
              <a:rPr lang="pt-PT" sz="300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auctor</a:t>
            </a:r>
            <a:r>
              <a:rPr lang="pt-PT" sz="300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. </a:t>
            </a:r>
            <a:r>
              <a:rPr lang="pt-PT" sz="300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Sed</a:t>
            </a:r>
            <a:r>
              <a:rPr lang="pt-PT" sz="300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rutrum</a:t>
            </a:r>
            <a:r>
              <a:rPr lang="pt-PT" sz="300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non libero quis </a:t>
            </a:r>
            <a:r>
              <a:rPr lang="pt-PT" sz="300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tempor</a:t>
            </a:r>
            <a:r>
              <a:rPr lang="pt-PT" sz="300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. </a:t>
            </a:r>
            <a:r>
              <a:rPr lang="pt-PT" sz="300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Aliquam</a:t>
            </a:r>
            <a:r>
              <a:rPr lang="pt-PT" sz="300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consectetur</a:t>
            </a:r>
            <a:r>
              <a:rPr lang="pt-PT" sz="300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arcu</a:t>
            </a:r>
            <a:r>
              <a:rPr lang="pt-PT" sz="300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at</a:t>
            </a:r>
            <a:r>
              <a:rPr lang="pt-PT" sz="300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nisi</a:t>
            </a:r>
            <a:r>
              <a:rPr lang="pt-PT" sz="300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lacinia</a:t>
            </a:r>
            <a:r>
              <a:rPr lang="pt-PT" sz="300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sagittis</a:t>
            </a:r>
            <a:r>
              <a:rPr lang="pt-PT" sz="300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. Ut </a:t>
            </a:r>
            <a:r>
              <a:rPr lang="pt-PT" sz="300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at</a:t>
            </a:r>
            <a:r>
              <a:rPr lang="pt-PT" sz="300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tellus</a:t>
            </a:r>
            <a:r>
              <a:rPr lang="pt-PT" sz="300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mi. </a:t>
            </a:r>
            <a:r>
              <a:rPr lang="pt-PT" sz="300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Maecenas</a:t>
            </a:r>
            <a:r>
              <a:rPr lang="pt-PT" sz="300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tristique</a:t>
            </a:r>
            <a:r>
              <a:rPr lang="pt-PT" sz="300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eros id odio </a:t>
            </a:r>
            <a:r>
              <a:rPr lang="pt-PT" sz="300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vulputate</a:t>
            </a:r>
            <a:r>
              <a:rPr lang="pt-PT" sz="300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, id </a:t>
            </a:r>
            <a:r>
              <a:rPr lang="pt-PT" sz="300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fermentum</a:t>
            </a:r>
            <a:r>
              <a:rPr lang="pt-PT" sz="300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urna </a:t>
            </a:r>
            <a:r>
              <a:rPr lang="pt-PT" sz="300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ornare</a:t>
            </a:r>
            <a:r>
              <a:rPr lang="pt-PT" sz="300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. </a:t>
            </a:r>
            <a:r>
              <a:rPr lang="pt-PT" sz="300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Nullam</a:t>
            </a:r>
            <a:r>
              <a:rPr lang="pt-PT" sz="300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non </a:t>
            </a:r>
            <a:r>
              <a:rPr lang="pt-PT" sz="300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orci</a:t>
            </a:r>
            <a:r>
              <a:rPr lang="pt-PT" sz="300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molestie</a:t>
            </a:r>
            <a:r>
              <a:rPr lang="pt-PT" sz="300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, pulvinar </a:t>
            </a:r>
            <a:r>
              <a:rPr lang="pt-PT" sz="300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risus</a:t>
            </a:r>
            <a:r>
              <a:rPr lang="pt-PT" sz="300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vel</a:t>
            </a:r>
            <a:r>
              <a:rPr lang="pt-PT" sz="300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, </a:t>
            </a:r>
            <a:r>
              <a:rPr lang="pt-PT" sz="300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cursus</a:t>
            </a:r>
            <a:r>
              <a:rPr lang="pt-PT" sz="300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justo. </a:t>
            </a:r>
            <a:r>
              <a:rPr lang="pt-PT" sz="300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Mauris</a:t>
            </a:r>
            <a:r>
              <a:rPr lang="pt-PT" sz="300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urna justo, </a:t>
            </a:r>
            <a:r>
              <a:rPr lang="pt-PT" sz="300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consequat</a:t>
            </a:r>
            <a:r>
              <a:rPr lang="pt-PT" sz="300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eu </a:t>
            </a:r>
            <a:r>
              <a:rPr lang="pt-PT" sz="300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rutrum</a:t>
            </a:r>
            <a:r>
              <a:rPr lang="pt-PT" sz="300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at</a:t>
            </a:r>
            <a:r>
              <a:rPr lang="pt-PT" sz="300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, </a:t>
            </a:r>
            <a:r>
              <a:rPr lang="pt-PT" sz="300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accumsan</a:t>
            </a:r>
            <a:r>
              <a:rPr lang="pt-PT" sz="300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eu </a:t>
            </a:r>
            <a:r>
              <a:rPr lang="pt-PT" sz="300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turpis</a:t>
            </a:r>
            <a:r>
              <a:rPr lang="pt-PT" sz="300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. </a:t>
            </a:r>
            <a:r>
              <a:rPr lang="pt-PT" sz="300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Morbi</a:t>
            </a:r>
            <a:r>
              <a:rPr lang="pt-PT" sz="300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vitae </a:t>
            </a:r>
            <a:r>
              <a:rPr lang="pt-PT" sz="300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dolor</a:t>
            </a:r>
            <a:r>
              <a:rPr lang="pt-PT" sz="300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sed</a:t>
            </a:r>
            <a:r>
              <a:rPr lang="pt-PT" sz="300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lectus</a:t>
            </a:r>
            <a:r>
              <a:rPr lang="pt-PT" sz="300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tempor</a:t>
            </a:r>
            <a:r>
              <a:rPr lang="pt-PT" sz="300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rhoncus</a:t>
            </a:r>
            <a:r>
              <a:rPr lang="pt-PT" sz="300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. </a:t>
            </a:r>
            <a:r>
              <a:rPr lang="pt-PT" sz="300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Praesent</a:t>
            </a:r>
            <a:r>
              <a:rPr lang="pt-PT" sz="300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eget</a:t>
            </a:r>
            <a:r>
              <a:rPr lang="pt-PT" sz="300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dui</a:t>
            </a:r>
            <a:r>
              <a:rPr lang="pt-PT" sz="300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eu justo </a:t>
            </a:r>
            <a:r>
              <a:rPr lang="pt-PT" sz="300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pellentesque</a:t>
            </a:r>
            <a:r>
              <a:rPr lang="pt-PT" sz="300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vehicula</a:t>
            </a:r>
            <a:r>
              <a:rPr lang="pt-PT" sz="300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eget</a:t>
            </a:r>
            <a:r>
              <a:rPr lang="pt-PT" sz="300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quis </a:t>
            </a:r>
            <a:r>
              <a:rPr lang="pt-PT" sz="300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lorem</a:t>
            </a:r>
            <a:r>
              <a:rPr lang="pt-PT" sz="300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. </a:t>
            </a:r>
            <a:endParaRPr lang="pt-PT" sz="3000" spc="-43" dirty="0">
              <a:solidFill>
                <a:srgbClr val="0506F0"/>
              </a:solidFill>
              <a:latin typeface="Rubik" pitchFamily="2" charset="-79"/>
              <a:cs typeface="Rubik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26518911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/>
          <p:nvPr/>
        </p:nvSpPr>
        <p:spPr>
          <a:xfrm>
            <a:off x="1800001" y="9511191"/>
            <a:ext cx="24049628" cy="180116"/>
          </a:xfrm>
          <a:custGeom>
            <a:avLst/>
            <a:gdLst/>
            <a:ahLst/>
            <a:cxnLst/>
            <a:rect l="l" t="t" r="r" b="b"/>
            <a:pathLst>
              <a:path w="11191875" h="83820">
                <a:moveTo>
                  <a:pt x="11191296" y="0"/>
                </a:moveTo>
                <a:lnTo>
                  <a:pt x="0" y="0"/>
                </a:lnTo>
                <a:lnTo>
                  <a:pt x="0" y="83765"/>
                </a:lnTo>
                <a:lnTo>
                  <a:pt x="11191296" y="83765"/>
                </a:lnTo>
                <a:lnTo>
                  <a:pt x="11191296" y="0"/>
                </a:lnTo>
                <a:close/>
              </a:path>
            </a:pathLst>
          </a:custGeom>
          <a:solidFill>
            <a:schemeClr val="bg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/>
          <p:nvPr/>
        </p:nvSpPr>
        <p:spPr>
          <a:xfrm>
            <a:off x="1833990" y="36096477"/>
            <a:ext cx="11754000" cy="306507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l">
              <a:lnSpc>
                <a:spcPts val="3000"/>
              </a:lnSpc>
            </a:pPr>
            <a:r>
              <a:rPr sz="2000" b="1" dirty="0">
                <a:solidFill>
                  <a:schemeClr val="bg1"/>
                </a:solidFill>
                <a:latin typeface="Rubik"/>
                <a:cs typeface="Rubik"/>
              </a:rPr>
              <a:t>—</a:t>
            </a:r>
            <a:r>
              <a:rPr sz="2000" b="1" spc="107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sz="2000" b="1" spc="-21" dirty="0">
                <a:solidFill>
                  <a:schemeClr val="bg1"/>
                </a:solidFill>
                <a:latin typeface="Rubik"/>
                <a:cs typeface="Rubik"/>
              </a:rPr>
              <a:t>REFERENCES</a:t>
            </a:r>
            <a:endParaRPr sz="2000" dirty="0">
              <a:solidFill>
                <a:schemeClr val="bg1"/>
              </a:solidFill>
              <a:latin typeface="Rubik"/>
              <a:cs typeface="Rubik"/>
            </a:endParaRPr>
          </a:p>
          <a:p>
            <a:pPr marR="10916" algn="l">
              <a:lnSpc>
                <a:spcPts val="3000"/>
              </a:lnSpc>
            </a:pPr>
            <a:r>
              <a:rPr lang="pt-PT" sz="2000" dirty="0" err="1">
                <a:solidFill>
                  <a:schemeClr val="bg1"/>
                </a:solidFill>
                <a:latin typeface="Rubik"/>
                <a:cs typeface="Rubik"/>
              </a:rPr>
              <a:t>Lorem</a:t>
            </a:r>
            <a:r>
              <a:rPr lang="pt-PT" sz="200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chemeClr val="bg1"/>
                </a:solidFill>
                <a:latin typeface="Rubik"/>
                <a:cs typeface="Rubik"/>
              </a:rPr>
              <a:t>ipsum</a:t>
            </a:r>
            <a:r>
              <a:rPr lang="pt-PT" sz="200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chemeClr val="bg1"/>
                </a:solidFill>
                <a:latin typeface="Rubik"/>
                <a:cs typeface="Rubik"/>
              </a:rPr>
              <a:t>dolor</a:t>
            </a:r>
            <a:r>
              <a:rPr lang="pt-PT" sz="200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chemeClr val="bg1"/>
                </a:solidFill>
                <a:latin typeface="Rubik"/>
                <a:cs typeface="Rubik"/>
              </a:rPr>
              <a:t>sit</a:t>
            </a:r>
            <a:r>
              <a:rPr lang="pt-PT" sz="200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chemeClr val="bg1"/>
                </a:solidFill>
                <a:latin typeface="Rubik"/>
                <a:cs typeface="Rubik"/>
              </a:rPr>
              <a:t>amet</a:t>
            </a:r>
            <a:r>
              <a:rPr lang="pt-PT" sz="2000" dirty="0">
                <a:solidFill>
                  <a:schemeClr val="bg1"/>
                </a:solidFill>
                <a:latin typeface="Rubik"/>
                <a:cs typeface="Rubik"/>
              </a:rPr>
              <a:t>, </a:t>
            </a:r>
            <a:r>
              <a:rPr lang="pt-PT" sz="2000" dirty="0" err="1">
                <a:solidFill>
                  <a:schemeClr val="bg1"/>
                </a:solidFill>
                <a:latin typeface="Rubik"/>
                <a:cs typeface="Rubik"/>
              </a:rPr>
              <a:t>consectetur</a:t>
            </a:r>
            <a:r>
              <a:rPr lang="pt-PT" sz="200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chemeClr val="bg1"/>
                </a:solidFill>
                <a:latin typeface="Rubik"/>
                <a:cs typeface="Rubik"/>
              </a:rPr>
              <a:t>adipiscing</a:t>
            </a:r>
            <a:r>
              <a:rPr lang="pt-PT" sz="200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chemeClr val="bg1"/>
                </a:solidFill>
                <a:latin typeface="Rubik"/>
                <a:cs typeface="Rubik"/>
              </a:rPr>
              <a:t>elit</a:t>
            </a:r>
            <a:r>
              <a:rPr lang="pt-PT" sz="2000" dirty="0">
                <a:solidFill>
                  <a:schemeClr val="bg1"/>
                </a:solidFill>
                <a:latin typeface="Rubik"/>
                <a:cs typeface="Rubik"/>
              </a:rPr>
              <a:t>. </a:t>
            </a:r>
            <a:r>
              <a:rPr lang="pt-PT" sz="2000" dirty="0" err="1">
                <a:solidFill>
                  <a:schemeClr val="bg1"/>
                </a:solidFill>
                <a:latin typeface="Rubik"/>
                <a:cs typeface="Rubik"/>
              </a:rPr>
              <a:t>Vestibulum</a:t>
            </a:r>
            <a:r>
              <a:rPr lang="pt-PT" sz="200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chemeClr val="bg1"/>
                </a:solidFill>
                <a:latin typeface="Rubik"/>
                <a:cs typeface="Rubik"/>
              </a:rPr>
              <a:t>auctor</a:t>
            </a:r>
            <a:r>
              <a:rPr lang="pt-PT" sz="200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chemeClr val="bg1"/>
                </a:solidFill>
                <a:latin typeface="Rubik"/>
                <a:cs typeface="Rubik"/>
              </a:rPr>
              <a:t>mattis</a:t>
            </a:r>
            <a:r>
              <a:rPr lang="pt-PT" sz="200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chemeClr val="bg1"/>
                </a:solidFill>
                <a:latin typeface="Rubik"/>
                <a:cs typeface="Rubik"/>
              </a:rPr>
              <a:t>fermentum</a:t>
            </a:r>
            <a:r>
              <a:rPr lang="pt-PT" sz="2000" dirty="0">
                <a:solidFill>
                  <a:schemeClr val="bg1"/>
                </a:solidFill>
                <a:latin typeface="Rubik"/>
                <a:cs typeface="Rubik"/>
              </a:rPr>
              <a:t>. </a:t>
            </a:r>
            <a:r>
              <a:rPr lang="pt-PT" sz="2000" dirty="0" err="1">
                <a:solidFill>
                  <a:schemeClr val="bg1"/>
                </a:solidFill>
                <a:latin typeface="Rubik"/>
                <a:cs typeface="Rubik"/>
              </a:rPr>
              <a:t>Nam</a:t>
            </a:r>
            <a:r>
              <a:rPr lang="pt-PT" sz="2000" dirty="0">
                <a:solidFill>
                  <a:schemeClr val="bg1"/>
                </a:solidFill>
                <a:latin typeface="Rubik"/>
                <a:cs typeface="Rubik"/>
              </a:rPr>
              <a:t> non </a:t>
            </a:r>
            <a:r>
              <a:rPr lang="pt-PT" sz="2000" dirty="0" err="1">
                <a:solidFill>
                  <a:schemeClr val="bg1"/>
                </a:solidFill>
                <a:latin typeface="Rubik"/>
                <a:cs typeface="Rubik"/>
              </a:rPr>
              <a:t>sapien</a:t>
            </a:r>
            <a:r>
              <a:rPr lang="pt-PT" sz="200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chemeClr val="bg1"/>
                </a:solidFill>
                <a:latin typeface="Rubik"/>
                <a:cs typeface="Rubik"/>
              </a:rPr>
              <a:t>sapien</a:t>
            </a:r>
            <a:r>
              <a:rPr lang="pt-PT" sz="2000" dirty="0">
                <a:solidFill>
                  <a:schemeClr val="bg1"/>
                </a:solidFill>
                <a:latin typeface="Rubik"/>
                <a:cs typeface="Rubik"/>
              </a:rPr>
              <a:t>. </a:t>
            </a:r>
            <a:r>
              <a:rPr lang="pt-PT" sz="2000" dirty="0" err="1">
                <a:solidFill>
                  <a:schemeClr val="bg1"/>
                </a:solidFill>
                <a:latin typeface="Rubik"/>
                <a:cs typeface="Rubik"/>
              </a:rPr>
              <a:t>Proin</a:t>
            </a:r>
            <a:r>
              <a:rPr lang="pt-PT" sz="200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chemeClr val="bg1"/>
                </a:solidFill>
                <a:latin typeface="Rubik"/>
                <a:cs typeface="Rubik"/>
              </a:rPr>
              <a:t>dapibus</a:t>
            </a:r>
            <a:r>
              <a:rPr lang="pt-PT" sz="200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chemeClr val="bg1"/>
                </a:solidFill>
                <a:latin typeface="Rubik"/>
                <a:cs typeface="Rubik"/>
              </a:rPr>
              <a:t>rhoncus</a:t>
            </a:r>
            <a:r>
              <a:rPr lang="pt-PT" sz="2000" dirty="0">
                <a:solidFill>
                  <a:schemeClr val="bg1"/>
                </a:solidFill>
                <a:latin typeface="Rubik"/>
                <a:cs typeface="Rubik"/>
              </a:rPr>
              <a:t> libero, vitae </a:t>
            </a:r>
            <a:r>
              <a:rPr lang="pt-PT" sz="2000" dirty="0" err="1">
                <a:solidFill>
                  <a:schemeClr val="bg1"/>
                </a:solidFill>
                <a:latin typeface="Rubik"/>
                <a:cs typeface="Rubik"/>
              </a:rPr>
              <a:t>condimentum</a:t>
            </a:r>
            <a:r>
              <a:rPr lang="pt-PT" sz="200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chemeClr val="bg1"/>
                </a:solidFill>
                <a:latin typeface="Rubik"/>
                <a:cs typeface="Rubik"/>
              </a:rPr>
              <a:t>risus</a:t>
            </a:r>
            <a:r>
              <a:rPr lang="pt-PT" sz="200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chemeClr val="bg1"/>
                </a:solidFill>
                <a:latin typeface="Rubik"/>
                <a:cs typeface="Rubik"/>
              </a:rPr>
              <a:t>lobortis</a:t>
            </a:r>
            <a:r>
              <a:rPr lang="pt-PT" sz="2000" dirty="0">
                <a:solidFill>
                  <a:schemeClr val="bg1"/>
                </a:solidFill>
                <a:latin typeface="Rubik"/>
                <a:cs typeface="Rubik"/>
              </a:rPr>
              <a:t> id. </a:t>
            </a:r>
            <a:r>
              <a:rPr lang="pt-PT" sz="2000" dirty="0" err="1">
                <a:solidFill>
                  <a:schemeClr val="bg1"/>
                </a:solidFill>
                <a:latin typeface="Rubik"/>
                <a:cs typeface="Rubik"/>
              </a:rPr>
              <a:t>Morbi</a:t>
            </a:r>
            <a:r>
              <a:rPr lang="pt-PT" sz="200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chemeClr val="bg1"/>
                </a:solidFill>
                <a:latin typeface="Rubik"/>
                <a:cs typeface="Rubik"/>
              </a:rPr>
              <a:t>pharetra</a:t>
            </a:r>
            <a:r>
              <a:rPr lang="pt-PT" sz="200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chemeClr val="bg1"/>
                </a:solidFill>
                <a:latin typeface="Rubik"/>
                <a:cs typeface="Rubik"/>
              </a:rPr>
              <a:t>lacus</a:t>
            </a:r>
            <a:r>
              <a:rPr lang="pt-PT" sz="2000" dirty="0">
                <a:solidFill>
                  <a:schemeClr val="bg1"/>
                </a:solidFill>
                <a:latin typeface="Rubik"/>
                <a:cs typeface="Rubik"/>
              </a:rPr>
              <a:t> eu </a:t>
            </a:r>
            <a:r>
              <a:rPr lang="pt-PT" sz="2000" dirty="0" err="1">
                <a:solidFill>
                  <a:schemeClr val="bg1"/>
                </a:solidFill>
                <a:latin typeface="Rubik"/>
                <a:cs typeface="Rubik"/>
              </a:rPr>
              <a:t>scelerisque</a:t>
            </a:r>
            <a:r>
              <a:rPr lang="pt-PT" sz="200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chemeClr val="bg1"/>
                </a:solidFill>
                <a:latin typeface="Rubik"/>
                <a:cs typeface="Rubik"/>
              </a:rPr>
              <a:t>auctor</a:t>
            </a:r>
            <a:r>
              <a:rPr lang="pt-PT" sz="2000" dirty="0">
                <a:solidFill>
                  <a:schemeClr val="bg1"/>
                </a:solidFill>
                <a:latin typeface="Rubik"/>
                <a:cs typeface="Rubik"/>
              </a:rPr>
              <a:t>. </a:t>
            </a:r>
            <a:r>
              <a:rPr lang="pt-PT" sz="2000" dirty="0" err="1">
                <a:solidFill>
                  <a:schemeClr val="bg1"/>
                </a:solidFill>
                <a:latin typeface="Rubik"/>
                <a:cs typeface="Rubik"/>
              </a:rPr>
              <a:t>Sed</a:t>
            </a:r>
            <a:r>
              <a:rPr lang="pt-PT" sz="200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chemeClr val="bg1"/>
                </a:solidFill>
                <a:latin typeface="Rubik"/>
                <a:cs typeface="Rubik"/>
              </a:rPr>
              <a:t>rutrum</a:t>
            </a:r>
            <a:r>
              <a:rPr lang="pt-PT" sz="2000" dirty="0">
                <a:solidFill>
                  <a:schemeClr val="bg1"/>
                </a:solidFill>
                <a:latin typeface="Rubik"/>
                <a:cs typeface="Rubik"/>
              </a:rPr>
              <a:t> non libero quis </a:t>
            </a:r>
            <a:r>
              <a:rPr lang="pt-PT" sz="2000" dirty="0" err="1">
                <a:solidFill>
                  <a:schemeClr val="bg1"/>
                </a:solidFill>
                <a:latin typeface="Rubik"/>
                <a:cs typeface="Rubik"/>
              </a:rPr>
              <a:t>tempor</a:t>
            </a:r>
            <a:r>
              <a:rPr lang="pt-PT" sz="2000" dirty="0">
                <a:solidFill>
                  <a:schemeClr val="bg1"/>
                </a:solidFill>
                <a:latin typeface="Rubik"/>
                <a:cs typeface="Rubik"/>
              </a:rPr>
              <a:t>.</a:t>
            </a:r>
          </a:p>
          <a:p>
            <a:pPr marR="10916" algn="l">
              <a:lnSpc>
                <a:spcPts val="3000"/>
              </a:lnSpc>
            </a:pPr>
            <a:r>
              <a:rPr lang="pt-PT" sz="2000" dirty="0" err="1">
                <a:solidFill>
                  <a:schemeClr val="bg1"/>
                </a:solidFill>
                <a:latin typeface="Rubik"/>
                <a:cs typeface="Rubik"/>
              </a:rPr>
              <a:t>Lorem</a:t>
            </a:r>
            <a:r>
              <a:rPr lang="pt-PT" sz="200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chemeClr val="bg1"/>
                </a:solidFill>
                <a:latin typeface="Rubik"/>
                <a:cs typeface="Rubik"/>
              </a:rPr>
              <a:t>ipsum</a:t>
            </a:r>
            <a:r>
              <a:rPr lang="pt-PT" sz="200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chemeClr val="bg1"/>
                </a:solidFill>
                <a:latin typeface="Rubik"/>
                <a:cs typeface="Rubik"/>
              </a:rPr>
              <a:t>dolor</a:t>
            </a:r>
            <a:r>
              <a:rPr lang="pt-PT" sz="200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chemeClr val="bg1"/>
                </a:solidFill>
                <a:latin typeface="Rubik"/>
                <a:cs typeface="Rubik"/>
              </a:rPr>
              <a:t>sit</a:t>
            </a:r>
            <a:r>
              <a:rPr lang="pt-PT" sz="200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chemeClr val="bg1"/>
                </a:solidFill>
                <a:latin typeface="Rubik"/>
                <a:cs typeface="Rubik"/>
              </a:rPr>
              <a:t>amet</a:t>
            </a:r>
            <a:r>
              <a:rPr lang="pt-PT" sz="2000" dirty="0">
                <a:solidFill>
                  <a:schemeClr val="bg1"/>
                </a:solidFill>
                <a:latin typeface="Rubik"/>
                <a:cs typeface="Rubik"/>
              </a:rPr>
              <a:t>, </a:t>
            </a:r>
            <a:r>
              <a:rPr lang="pt-PT" sz="2000" dirty="0" err="1">
                <a:solidFill>
                  <a:schemeClr val="bg1"/>
                </a:solidFill>
                <a:latin typeface="Rubik"/>
                <a:cs typeface="Rubik"/>
              </a:rPr>
              <a:t>consectetur</a:t>
            </a:r>
            <a:r>
              <a:rPr lang="pt-PT" sz="200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chemeClr val="bg1"/>
                </a:solidFill>
                <a:latin typeface="Rubik"/>
                <a:cs typeface="Rubik"/>
              </a:rPr>
              <a:t>adipiscing</a:t>
            </a:r>
            <a:r>
              <a:rPr lang="pt-PT" sz="200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chemeClr val="bg1"/>
                </a:solidFill>
                <a:latin typeface="Rubik"/>
                <a:cs typeface="Rubik"/>
              </a:rPr>
              <a:t>elit</a:t>
            </a:r>
            <a:r>
              <a:rPr lang="pt-PT" sz="2000" dirty="0">
                <a:solidFill>
                  <a:schemeClr val="bg1"/>
                </a:solidFill>
                <a:latin typeface="Rubik"/>
                <a:cs typeface="Rubik"/>
              </a:rPr>
              <a:t>. </a:t>
            </a:r>
            <a:r>
              <a:rPr lang="pt-PT" sz="2000" dirty="0" err="1">
                <a:solidFill>
                  <a:schemeClr val="bg1"/>
                </a:solidFill>
                <a:latin typeface="Rubik"/>
                <a:cs typeface="Rubik"/>
              </a:rPr>
              <a:t>Vestibulum</a:t>
            </a:r>
            <a:r>
              <a:rPr lang="pt-PT" sz="200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chemeClr val="bg1"/>
                </a:solidFill>
                <a:latin typeface="Rubik"/>
                <a:cs typeface="Rubik"/>
              </a:rPr>
              <a:t>auctor</a:t>
            </a:r>
            <a:r>
              <a:rPr lang="pt-PT" sz="200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chemeClr val="bg1"/>
                </a:solidFill>
                <a:latin typeface="Rubik"/>
                <a:cs typeface="Rubik"/>
              </a:rPr>
              <a:t>mattis</a:t>
            </a:r>
            <a:r>
              <a:rPr lang="pt-PT" sz="200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chemeClr val="bg1"/>
                </a:solidFill>
                <a:latin typeface="Rubik"/>
                <a:cs typeface="Rubik"/>
              </a:rPr>
              <a:t>fermentum</a:t>
            </a:r>
            <a:r>
              <a:rPr lang="pt-PT" sz="2000" dirty="0">
                <a:solidFill>
                  <a:schemeClr val="bg1"/>
                </a:solidFill>
                <a:latin typeface="Rubik"/>
                <a:cs typeface="Rubik"/>
              </a:rPr>
              <a:t>. </a:t>
            </a:r>
            <a:r>
              <a:rPr lang="pt-PT" sz="2000" dirty="0" err="1">
                <a:solidFill>
                  <a:schemeClr val="bg1"/>
                </a:solidFill>
                <a:latin typeface="Rubik"/>
                <a:cs typeface="Rubik"/>
              </a:rPr>
              <a:t>Nam</a:t>
            </a:r>
            <a:r>
              <a:rPr lang="pt-PT" sz="2000" dirty="0">
                <a:solidFill>
                  <a:schemeClr val="bg1"/>
                </a:solidFill>
                <a:latin typeface="Rubik"/>
                <a:cs typeface="Rubik"/>
              </a:rPr>
              <a:t> non </a:t>
            </a:r>
            <a:r>
              <a:rPr lang="pt-PT" sz="2000" dirty="0" err="1">
                <a:solidFill>
                  <a:schemeClr val="bg1"/>
                </a:solidFill>
                <a:latin typeface="Rubik"/>
                <a:cs typeface="Rubik"/>
              </a:rPr>
              <a:t>sapien</a:t>
            </a:r>
            <a:r>
              <a:rPr lang="pt-PT" sz="200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chemeClr val="bg1"/>
                </a:solidFill>
                <a:latin typeface="Rubik"/>
                <a:cs typeface="Rubik"/>
              </a:rPr>
              <a:t>sapien</a:t>
            </a:r>
            <a:r>
              <a:rPr lang="pt-PT" sz="2000" dirty="0">
                <a:solidFill>
                  <a:schemeClr val="bg1"/>
                </a:solidFill>
                <a:latin typeface="Rubik"/>
                <a:cs typeface="Rubik"/>
              </a:rPr>
              <a:t>. </a:t>
            </a:r>
            <a:r>
              <a:rPr lang="pt-PT" sz="2000" dirty="0" err="1">
                <a:solidFill>
                  <a:schemeClr val="bg1"/>
                </a:solidFill>
                <a:latin typeface="Rubik"/>
                <a:cs typeface="Rubik"/>
              </a:rPr>
              <a:t>Proin</a:t>
            </a:r>
            <a:r>
              <a:rPr lang="pt-PT" sz="200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chemeClr val="bg1"/>
                </a:solidFill>
                <a:latin typeface="Rubik"/>
                <a:cs typeface="Rubik"/>
              </a:rPr>
              <a:t>dapibus</a:t>
            </a:r>
            <a:r>
              <a:rPr lang="pt-PT" sz="200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chemeClr val="bg1"/>
                </a:solidFill>
                <a:latin typeface="Rubik"/>
                <a:cs typeface="Rubik"/>
              </a:rPr>
              <a:t>rhoncus</a:t>
            </a:r>
            <a:r>
              <a:rPr lang="pt-PT" sz="2000" dirty="0">
                <a:solidFill>
                  <a:schemeClr val="bg1"/>
                </a:solidFill>
                <a:latin typeface="Rubik"/>
                <a:cs typeface="Rubik"/>
              </a:rPr>
              <a:t> libero, vitae </a:t>
            </a:r>
            <a:r>
              <a:rPr lang="pt-PT" sz="2000" dirty="0" err="1">
                <a:solidFill>
                  <a:schemeClr val="bg1"/>
                </a:solidFill>
                <a:latin typeface="Rubik"/>
                <a:cs typeface="Rubik"/>
              </a:rPr>
              <a:t>condimentum</a:t>
            </a:r>
            <a:r>
              <a:rPr lang="pt-PT" sz="200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chemeClr val="bg1"/>
                </a:solidFill>
                <a:latin typeface="Rubik"/>
                <a:cs typeface="Rubik"/>
              </a:rPr>
              <a:t>risus</a:t>
            </a:r>
            <a:r>
              <a:rPr lang="pt-PT" sz="200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chemeClr val="bg1"/>
                </a:solidFill>
                <a:latin typeface="Rubik"/>
                <a:cs typeface="Rubik"/>
              </a:rPr>
              <a:t>lobortis</a:t>
            </a:r>
            <a:r>
              <a:rPr lang="pt-PT" sz="2000" dirty="0">
                <a:solidFill>
                  <a:schemeClr val="bg1"/>
                </a:solidFill>
                <a:latin typeface="Rubik"/>
                <a:cs typeface="Rubik"/>
              </a:rPr>
              <a:t> id. </a:t>
            </a:r>
            <a:r>
              <a:rPr lang="pt-PT" sz="2000" dirty="0" err="1">
                <a:solidFill>
                  <a:schemeClr val="bg1"/>
                </a:solidFill>
                <a:latin typeface="Rubik"/>
                <a:cs typeface="Rubik"/>
              </a:rPr>
              <a:t>Morbi</a:t>
            </a:r>
            <a:r>
              <a:rPr lang="pt-PT" sz="200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chemeClr val="bg1"/>
                </a:solidFill>
                <a:latin typeface="Rubik"/>
                <a:cs typeface="Rubik"/>
              </a:rPr>
              <a:t>pharetra</a:t>
            </a:r>
            <a:r>
              <a:rPr lang="pt-PT" sz="200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chemeClr val="bg1"/>
                </a:solidFill>
                <a:latin typeface="Rubik"/>
                <a:cs typeface="Rubik"/>
              </a:rPr>
              <a:t>lacus</a:t>
            </a:r>
            <a:r>
              <a:rPr lang="pt-PT" sz="2000" dirty="0">
                <a:solidFill>
                  <a:schemeClr val="bg1"/>
                </a:solidFill>
                <a:latin typeface="Rubik"/>
                <a:cs typeface="Rubik"/>
              </a:rPr>
              <a:t> eu </a:t>
            </a:r>
            <a:r>
              <a:rPr lang="pt-PT" sz="2000" dirty="0" err="1">
                <a:solidFill>
                  <a:schemeClr val="bg1"/>
                </a:solidFill>
                <a:latin typeface="Rubik"/>
                <a:cs typeface="Rubik"/>
              </a:rPr>
              <a:t>scelerisque</a:t>
            </a:r>
            <a:r>
              <a:rPr lang="pt-PT" sz="200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chemeClr val="bg1"/>
                </a:solidFill>
                <a:latin typeface="Rubik"/>
                <a:cs typeface="Rubik"/>
              </a:rPr>
              <a:t>auctor</a:t>
            </a:r>
            <a:r>
              <a:rPr lang="pt-PT" sz="2000" dirty="0">
                <a:solidFill>
                  <a:schemeClr val="bg1"/>
                </a:solidFill>
                <a:latin typeface="Rubik"/>
                <a:cs typeface="Rubik"/>
              </a:rPr>
              <a:t>. </a:t>
            </a:r>
            <a:r>
              <a:rPr lang="pt-PT" sz="2000" dirty="0" err="1">
                <a:solidFill>
                  <a:schemeClr val="bg1"/>
                </a:solidFill>
                <a:latin typeface="Rubik"/>
                <a:cs typeface="Rubik"/>
              </a:rPr>
              <a:t>Sed</a:t>
            </a:r>
            <a:r>
              <a:rPr lang="pt-PT" sz="200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chemeClr val="bg1"/>
                </a:solidFill>
                <a:latin typeface="Rubik"/>
                <a:cs typeface="Rubik"/>
              </a:rPr>
              <a:t>rutrum</a:t>
            </a:r>
            <a:r>
              <a:rPr lang="pt-PT" sz="2000" dirty="0">
                <a:solidFill>
                  <a:schemeClr val="bg1"/>
                </a:solidFill>
                <a:latin typeface="Rubik"/>
                <a:cs typeface="Rubik"/>
              </a:rPr>
              <a:t> non libero quis </a:t>
            </a:r>
            <a:r>
              <a:rPr lang="pt-PT" sz="2000" dirty="0" err="1">
                <a:solidFill>
                  <a:schemeClr val="bg1"/>
                </a:solidFill>
                <a:latin typeface="Rubik"/>
                <a:cs typeface="Rubik"/>
              </a:rPr>
              <a:t>tempor</a:t>
            </a:r>
            <a:r>
              <a:rPr lang="pt-PT" sz="2000" dirty="0">
                <a:solidFill>
                  <a:schemeClr val="bg1"/>
                </a:solidFill>
                <a:latin typeface="Rubik"/>
                <a:cs typeface="Rubik"/>
              </a:rPr>
              <a:t>. </a:t>
            </a:r>
            <a:r>
              <a:rPr lang="pt-PT" sz="2000" dirty="0" err="1">
                <a:solidFill>
                  <a:schemeClr val="bg1"/>
                </a:solidFill>
                <a:latin typeface="Rubik"/>
                <a:cs typeface="Rubik"/>
              </a:rPr>
              <a:t>Aliquam</a:t>
            </a:r>
            <a:r>
              <a:rPr lang="pt-PT" sz="200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chemeClr val="bg1"/>
                </a:solidFill>
                <a:latin typeface="Rubik"/>
                <a:cs typeface="Rubik"/>
              </a:rPr>
              <a:t>consectetur</a:t>
            </a:r>
            <a:r>
              <a:rPr lang="pt-PT" sz="200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chemeClr val="bg1"/>
                </a:solidFill>
                <a:latin typeface="Rubik"/>
                <a:cs typeface="Rubik"/>
              </a:rPr>
              <a:t>arcu</a:t>
            </a:r>
            <a:r>
              <a:rPr lang="pt-PT" sz="200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chemeClr val="bg1"/>
                </a:solidFill>
                <a:latin typeface="Rubik"/>
                <a:cs typeface="Rubik"/>
              </a:rPr>
              <a:t>at</a:t>
            </a:r>
            <a:r>
              <a:rPr lang="pt-PT" sz="200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chemeClr val="bg1"/>
                </a:solidFill>
                <a:latin typeface="Rubik"/>
                <a:cs typeface="Rubik"/>
              </a:rPr>
              <a:t>nisi</a:t>
            </a:r>
            <a:r>
              <a:rPr lang="pt-PT" sz="200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chemeClr val="bg1"/>
                </a:solidFill>
                <a:latin typeface="Rubik"/>
                <a:cs typeface="Rubik"/>
              </a:rPr>
              <a:t>lacinia</a:t>
            </a:r>
            <a:r>
              <a:rPr lang="pt-PT" sz="200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chemeClr val="bg1"/>
                </a:solidFill>
                <a:latin typeface="Rubik"/>
                <a:cs typeface="Rubik"/>
              </a:rPr>
              <a:t>sagittis</a:t>
            </a:r>
            <a:r>
              <a:rPr lang="pt-PT" sz="2000" dirty="0">
                <a:solidFill>
                  <a:schemeClr val="bg1"/>
                </a:solidFill>
                <a:latin typeface="Rubik"/>
                <a:cs typeface="Rubik"/>
              </a:rPr>
              <a:t>. Ut </a:t>
            </a:r>
            <a:r>
              <a:rPr lang="pt-PT" sz="2000" dirty="0" err="1">
                <a:solidFill>
                  <a:schemeClr val="bg1"/>
                </a:solidFill>
                <a:latin typeface="Rubik"/>
                <a:cs typeface="Rubik"/>
              </a:rPr>
              <a:t>at</a:t>
            </a:r>
            <a:r>
              <a:rPr lang="pt-PT" sz="200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chemeClr val="bg1"/>
                </a:solidFill>
                <a:latin typeface="Rubik"/>
                <a:cs typeface="Rubik"/>
              </a:rPr>
              <a:t>tellus</a:t>
            </a:r>
            <a:r>
              <a:rPr lang="pt-PT" sz="2000" dirty="0">
                <a:solidFill>
                  <a:schemeClr val="bg1"/>
                </a:solidFill>
                <a:latin typeface="Rubik"/>
                <a:cs typeface="Rubik"/>
              </a:rPr>
              <a:t> mi.</a:t>
            </a:r>
            <a:endParaRPr sz="2000" dirty="0">
              <a:solidFill>
                <a:schemeClr val="bg1"/>
              </a:solidFill>
              <a:latin typeface="Rubik"/>
              <a:cs typeface="Rubik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800001" y="26392030"/>
            <a:ext cx="7657200" cy="898444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l">
              <a:lnSpc>
                <a:spcPts val="4400"/>
              </a:lnSpc>
            </a:pPr>
            <a:r>
              <a:rPr sz="3000" b="1" dirty="0">
                <a:solidFill>
                  <a:schemeClr val="bg1"/>
                </a:solidFill>
                <a:latin typeface="Rubik"/>
                <a:cs typeface="Rubik"/>
              </a:rPr>
              <a:t>—</a:t>
            </a:r>
            <a:r>
              <a:rPr sz="3000" b="1" spc="43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sz="3000" b="1" dirty="0">
                <a:solidFill>
                  <a:schemeClr val="bg1"/>
                </a:solidFill>
                <a:latin typeface="Rubik"/>
                <a:cs typeface="Rubik"/>
              </a:rPr>
              <a:t>SECTION</a:t>
            </a:r>
            <a:r>
              <a:rPr sz="3000" b="1" spc="-21" dirty="0">
                <a:solidFill>
                  <a:schemeClr val="bg1"/>
                </a:solidFill>
                <a:latin typeface="Rubik"/>
                <a:cs typeface="Rubik"/>
              </a:rPr>
              <a:t> TITLE</a:t>
            </a:r>
            <a:endParaRPr sz="3000" dirty="0">
              <a:solidFill>
                <a:schemeClr val="bg1"/>
              </a:solidFill>
              <a:latin typeface="Rubik"/>
              <a:cs typeface="Rubik"/>
            </a:endParaRPr>
          </a:p>
          <a:p>
            <a:pPr marR="161010" algn="l">
              <a:lnSpc>
                <a:spcPts val="4400"/>
              </a:lnSpc>
            </a:pPr>
            <a:r>
              <a:rPr lang="pt-PT" sz="3000" dirty="0" err="1">
                <a:solidFill>
                  <a:schemeClr val="bg1"/>
                </a:solidFill>
                <a:latin typeface="Rubik"/>
                <a:cs typeface="Rubik"/>
              </a:rPr>
              <a:t>Lorem</a:t>
            </a:r>
            <a:r>
              <a:rPr lang="pt-PT" sz="300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3000" dirty="0" err="1">
                <a:solidFill>
                  <a:schemeClr val="bg1"/>
                </a:solidFill>
                <a:latin typeface="Rubik"/>
                <a:cs typeface="Rubik"/>
              </a:rPr>
              <a:t>ipsum</a:t>
            </a:r>
            <a:r>
              <a:rPr lang="pt-PT" sz="300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3000" dirty="0" err="1">
                <a:solidFill>
                  <a:schemeClr val="bg1"/>
                </a:solidFill>
                <a:latin typeface="Rubik"/>
                <a:cs typeface="Rubik"/>
              </a:rPr>
              <a:t>dolor</a:t>
            </a:r>
            <a:r>
              <a:rPr lang="pt-PT" sz="300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3000" dirty="0" err="1">
                <a:solidFill>
                  <a:schemeClr val="bg1"/>
                </a:solidFill>
                <a:latin typeface="Rubik"/>
                <a:cs typeface="Rubik"/>
              </a:rPr>
              <a:t>sit</a:t>
            </a:r>
            <a:r>
              <a:rPr lang="pt-PT" sz="300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3000" dirty="0" err="1">
                <a:solidFill>
                  <a:schemeClr val="bg1"/>
                </a:solidFill>
                <a:latin typeface="Rubik"/>
                <a:cs typeface="Rubik"/>
              </a:rPr>
              <a:t>amet</a:t>
            </a:r>
            <a:r>
              <a:rPr lang="pt-PT" sz="3000" dirty="0">
                <a:solidFill>
                  <a:schemeClr val="bg1"/>
                </a:solidFill>
                <a:latin typeface="Rubik"/>
                <a:cs typeface="Rubik"/>
              </a:rPr>
              <a:t>, </a:t>
            </a:r>
            <a:r>
              <a:rPr lang="pt-PT" sz="3000" dirty="0" err="1">
                <a:solidFill>
                  <a:schemeClr val="bg1"/>
                </a:solidFill>
                <a:latin typeface="Rubik"/>
                <a:cs typeface="Rubik"/>
              </a:rPr>
              <a:t>consectetur</a:t>
            </a:r>
            <a:r>
              <a:rPr lang="pt-PT" sz="300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3000" dirty="0" err="1">
                <a:solidFill>
                  <a:schemeClr val="bg1"/>
                </a:solidFill>
                <a:latin typeface="Rubik"/>
                <a:cs typeface="Rubik"/>
              </a:rPr>
              <a:t>adipiscing</a:t>
            </a:r>
            <a:r>
              <a:rPr lang="pt-PT" sz="300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3000" dirty="0" err="1">
                <a:solidFill>
                  <a:schemeClr val="bg1"/>
                </a:solidFill>
                <a:latin typeface="Rubik"/>
                <a:cs typeface="Rubik"/>
              </a:rPr>
              <a:t>elit</a:t>
            </a:r>
            <a:r>
              <a:rPr lang="pt-PT" sz="3000" dirty="0">
                <a:solidFill>
                  <a:schemeClr val="bg1"/>
                </a:solidFill>
                <a:latin typeface="Rubik"/>
                <a:cs typeface="Rubik"/>
              </a:rPr>
              <a:t>. </a:t>
            </a:r>
            <a:r>
              <a:rPr lang="pt-PT" sz="3000" dirty="0" err="1">
                <a:solidFill>
                  <a:schemeClr val="bg1"/>
                </a:solidFill>
                <a:latin typeface="Rubik"/>
                <a:cs typeface="Rubik"/>
              </a:rPr>
              <a:t>Vestibulum</a:t>
            </a:r>
            <a:r>
              <a:rPr lang="pt-PT" sz="300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3000" dirty="0" err="1">
                <a:solidFill>
                  <a:schemeClr val="bg1"/>
                </a:solidFill>
                <a:latin typeface="Rubik"/>
                <a:cs typeface="Rubik"/>
              </a:rPr>
              <a:t>auctor</a:t>
            </a:r>
            <a:r>
              <a:rPr lang="pt-PT" sz="300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3000" dirty="0" err="1">
                <a:solidFill>
                  <a:schemeClr val="bg1"/>
                </a:solidFill>
                <a:latin typeface="Rubik"/>
                <a:cs typeface="Rubik"/>
              </a:rPr>
              <a:t>mattis</a:t>
            </a:r>
            <a:r>
              <a:rPr lang="pt-PT" sz="300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3000" dirty="0" err="1">
                <a:solidFill>
                  <a:schemeClr val="bg1"/>
                </a:solidFill>
                <a:latin typeface="Rubik"/>
                <a:cs typeface="Rubik"/>
              </a:rPr>
              <a:t>fermentum</a:t>
            </a:r>
            <a:r>
              <a:rPr lang="pt-PT" sz="3000" dirty="0">
                <a:solidFill>
                  <a:schemeClr val="bg1"/>
                </a:solidFill>
                <a:latin typeface="Rubik"/>
                <a:cs typeface="Rubik"/>
              </a:rPr>
              <a:t>. </a:t>
            </a:r>
            <a:r>
              <a:rPr lang="pt-PT" sz="3000" dirty="0" err="1">
                <a:solidFill>
                  <a:schemeClr val="bg1"/>
                </a:solidFill>
                <a:latin typeface="Rubik"/>
                <a:cs typeface="Rubik"/>
              </a:rPr>
              <a:t>Nam</a:t>
            </a:r>
            <a:r>
              <a:rPr lang="pt-PT" sz="3000" dirty="0">
                <a:solidFill>
                  <a:schemeClr val="bg1"/>
                </a:solidFill>
                <a:latin typeface="Rubik"/>
                <a:cs typeface="Rubik"/>
              </a:rPr>
              <a:t> non </a:t>
            </a:r>
            <a:r>
              <a:rPr lang="pt-PT" sz="3000" dirty="0" err="1">
                <a:solidFill>
                  <a:schemeClr val="bg1"/>
                </a:solidFill>
                <a:latin typeface="Rubik"/>
                <a:cs typeface="Rubik"/>
              </a:rPr>
              <a:t>sapien</a:t>
            </a:r>
            <a:r>
              <a:rPr lang="pt-PT" sz="300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3000" dirty="0" err="1">
                <a:solidFill>
                  <a:schemeClr val="bg1"/>
                </a:solidFill>
                <a:latin typeface="Rubik"/>
                <a:cs typeface="Rubik"/>
              </a:rPr>
              <a:t>sapien</a:t>
            </a:r>
            <a:r>
              <a:rPr lang="pt-PT" sz="3000" dirty="0">
                <a:solidFill>
                  <a:schemeClr val="bg1"/>
                </a:solidFill>
                <a:latin typeface="Rubik"/>
                <a:cs typeface="Rubik"/>
              </a:rPr>
              <a:t>. </a:t>
            </a:r>
            <a:r>
              <a:rPr lang="pt-PT" sz="3000" dirty="0" err="1">
                <a:solidFill>
                  <a:schemeClr val="bg1"/>
                </a:solidFill>
                <a:latin typeface="Rubik"/>
                <a:cs typeface="Rubik"/>
              </a:rPr>
              <a:t>Proin</a:t>
            </a:r>
            <a:r>
              <a:rPr lang="pt-PT" sz="300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3000" dirty="0" err="1">
                <a:solidFill>
                  <a:schemeClr val="bg1"/>
                </a:solidFill>
                <a:latin typeface="Rubik"/>
                <a:cs typeface="Rubik"/>
              </a:rPr>
              <a:t>dapibus</a:t>
            </a:r>
            <a:r>
              <a:rPr lang="pt-PT" sz="300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3000" dirty="0" err="1">
                <a:solidFill>
                  <a:schemeClr val="bg1"/>
                </a:solidFill>
                <a:latin typeface="Rubik"/>
                <a:cs typeface="Rubik"/>
              </a:rPr>
              <a:t>rhoncus</a:t>
            </a:r>
            <a:r>
              <a:rPr lang="pt-PT" sz="3000" dirty="0">
                <a:solidFill>
                  <a:schemeClr val="bg1"/>
                </a:solidFill>
                <a:latin typeface="Rubik"/>
                <a:cs typeface="Rubik"/>
              </a:rPr>
              <a:t> libero, vitae </a:t>
            </a:r>
            <a:r>
              <a:rPr lang="pt-PT" sz="3000" dirty="0" err="1">
                <a:solidFill>
                  <a:schemeClr val="bg1"/>
                </a:solidFill>
                <a:latin typeface="Rubik"/>
                <a:cs typeface="Rubik"/>
              </a:rPr>
              <a:t>condimentum</a:t>
            </a:r>
            <a:r>
              <a:rPr lang="pt-PT" sz="300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3000" dirty="0" err="1">
                <a:solidFill>
                  <a:schemeClr val="bg1"/>
                </a:solidFill>
                <a:latin typeface="Rubik"/>
                <a:cs typeface="Rubik"/>
              </a:rPr>
              <a:t>risus</a:t>
            </a:r>
            <a:r>
              <a:rPr lang="pt-PT" sz="300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3000" dirty="0" err="1">
                <a:solidFill>
                  <a:schemeClr val="bg1"/>
                </a:solidFill>
                <a:latin typeface="Rubik"/>
                <a:cs typeface="Rubik"/>
              </a:rPr>
              <a:t>lobortis</a:t>
            </a:r>
            <a:r>
              <a:rPr lang="pt-PT" sz="3000" dirty="0">
                <a:solidFill>
                  <a:schemeClr val="bg1"/>
                </a:solidFill>
                <a:latin typeface="Rubik"/>
                <a:cs typeface="Rubik"/>
              </a:rPr>
              <a:t> id. </a:t>
            </a:r>
            <a:r>
              <a:rPr lang="pt-PT" sz="3000" dirty="0" err="1">
                <a:solidFill>
                  <a:schemeClr val="bg1"/>
                </a:solidFill>
                <a:latin typeface="Rubik"/>
                <a:cs typeface="Rubik"/>
              </a:rPr>
              <a:t>Morbi</a:t>
            </a:r>
            <a:r>
              <a:rPr lang="pt-PT" sz="300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3000" dirty="0" err="1">
                <a:solidFill>
                  <a:schemeClr val="bg1"/>
                </a:solidFill>
                <a:latin typeface="Rubik"/>
                <a:cs typeface="Rubik"/>
              </a:rPr>
              <a:t>pharetra</a:t>
            </a:r>
            <a:r>
              <a:rPr lang="pt-PT" sz="300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3000" dirty="0" err="1">
                <a:solidFill>
                  <a:schemeClr val="bg1"/>
                </a:solidFill>
                <a:latin typeface="Rubik"/>
                <a:cs typeface="Rubik"/>
              </a:rPr>
              <a:t>lacus</a:t>
            </a:r>
            <a:r>
              <a:rPr lang="pt-PT" sz="3000" dirty="0">
                <a:solidFill>
                  <a:schemeClr val="bg1"/>
                </a:solidFill>
                <a:latin typeface="Rubik"/>
                <a:cs typeface="Rubik"/>
              </a:rPr>
              <a:t> eu </a:t>
            </a:r>
            <a:r>
              <a:rPr lang="pt-PT" sz="3000" dirty="0" err="1">
                <a:solidFill>
                  <a:schemeClr val="bg1"/>
                </a:solidFill>
                <a:latin typeface="Rubik"/>
                <a:cs typeface="Rubik"/>
              </a:rPr>
              <a:t>scelerisque</a:t>
            </a:r>
            <a:r>
              <a:rPr lang="pt-PT" sz="300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3000" dirty="0" err="1">
                <a:solidFill>
                  <a:schemeClr val="bg1"/>
                </a:solidFill>
                <a:latin typeface="Rubik"/>
                <a:cs typeface="Rubik"/>
              </a:rPr>
              <a:t>auctor</a:t>
            </a:r>
            <a:r>
              <a:rPr lang="pt-PT" sz="3000" dirty="0">
                <a:solidFill>
                  <a:schemeClr val="bg1"/>
                </a:solidFill>
                <a:latin typeface="Rubik"/>
                <a:cs typeface="Rubik"/>
              </a:rPr>
              <a:t>. </a:t>
            </a:r>
            <a:r>
              <a:rPr lang="pt-PT" sz="3000" dirty="0" err="1">
                <a:solidFill>
                  <a:schemeClr val="bg1"/>
                </a:solidFill>
                <a:latin typeface="Rubik"/>
                <a:cs typeface="Rubik"/>
              </a:rPr>
              <a:t>Sed</a:t>
            </a:r>
            <a:r>
              <a:rPr lang="pt-PT" sz="300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3000" dirty="0" err="1">
                <a:solidFill>
                  <a:schemeClr val="bg1"/>
                </a:solidFill>
                <a:latin typeface="Rubik"/>
                <a:cs typeface="Rubik"/>
              </a:rPr>
              <a:t>rutrum</a:t>
            </a:r>
            <a:r>
              <a:rPr lang="pt-PT" sz="3000" dirty="0">
                <a:solidFill>
                  <a:schemeClr val="bg1"/>
                </a:solidFill>
                <a:latin typeface="Rubik"/>
                <a:cs typeface="Rubik"/>
              </a:rPr>
              <a:t> non libero quis </a:t>
            </a:r>
            <a:r>
              <a:rPr lang="pt-PT" sz="3000" dirty="0" err="1">
                <a:solidFill>
                  <a:schemeClr val="bg1"/>
                </a:solidFill>
                <a:latin typeface="Rubik"/>
                <a:cs typeface="Rubik"/>
              </a:rPr>
              <a:t>tempor</a:t>
            </a:r>
            <a:r>
              <a:rPr lang="pt-PT" sz="3000" dirty="0">
                <a:solidFill>
                  <a:schemeClr val="bg1"/>
                </a:solidFill>
                <a:latin typeface="Rubik"/>
                <a:cs typeface="Rubik"/>
              </a:rPr>
              <a:t>.</a:t>
            </a:r>
          </a:p>
          <a:p>
            <a:pPr marR="161010" algn="l">
              <a:lnSpc>
                <a:spcPts val="4400"/>
              </a:lnSpc>
            </a:pPr>
            <a:r>
              <a:rPr lang="pt-PT" sz="3000" dirty="0" err="1">
                <a:solidFill>
                  <a:schemeClr val="bg1"/>
                </a:solidFill>
                <a:latin typeface="Rubik"/>
                <a:cs typeface="Rubik"/>
              </a:rPr>
              <a:t>Lorem</a:t>
            </a:r>
            <a:r>
              <a:rPr lang="pt-PT" sz="300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3000" dirty="0" err="1">
                <a:solidFill>
                  <a:schemeClr val="bg1"/>
                </a:solidFill>
                <a:latin typeface="Rubik"/>
                <a:cs typeface="Rubik"/>
              </a:rPr>
              <a:t>ipsum</a:t>
            </a:r>
            <a:r>
              <a:rPr lang="pt-PT" sz="300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3000" dirty="0" err="1">
                <a:solidFill>
                  <a:schemeClr val="bg1"/>
                </a:solidFill>
                <a:latin typeface="Rubik"/>
                <a:cs typeface="Rubik"/>
              </a:rPr>
              <a:t>dolor</a:t>
            </a:r>
            <a:r>
              <a:rPr lang="pt-PT" sz="300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3000" dirty="0" err="1">
                <a:solidFill>
                  <a:schemeClr val="bg1"/>
                </a:solidFill>
                <a:latin typeface="Rubik"/>
                <a:cs typeface="Rubik"/>
              </a:rPr>
              <a:t>sit</a:t>
            </a:r>
            <a:r>
              <a:rPr lang="pt-PT" sz="300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3000" dirty="0" err="1">
                <a:solidFill>
                  <a:schemeClr val="bg1"/>
                </a:solidFill>
                <a:latin typeface="Rubik"/>
                <a:cs typeface="Rubik"/>
              </a:rPr>
              <a:t>amet</a:t>
            </a:r>
            <a:r>
              <a:rPr lang="pt-PT" sz="3000" dirty="0">
                <a:solidFill>
                  <a:schemeClr val="bg1"/>
                </a:solidFill>
                <a:latin typeface="Rubik"/>
                <a:cs typeface="Rubik"/>
              </a:rPr>
              <a:t>, </a:t>
            </a:r>
            <a:r>
              <a:rPr lang="pt-PT" sz="3000" dirty="0" err="1">
                <a:solidFill>
                  <a:schemeClr val="bg1"/>
                </a:solidFill>
                <a:latin typeface="Rubik"/>
                <a:cs typeface="Rubik"/>
              </a:rPr>
              <a:t>consectetur</a:t>
            </a:r>
            <a:r>
              <a:rPr lang="pt-PT" sz="300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3000" dirty="0" err="1">
                <a:solidFill>
                  <a:schemeClr val="bg1"/>
                </a:solidFill>
                <a:latin typeface="Rubik"/>
                <a:cs typeface="Rubik"/>
              </a:rPr>
              <a:t>adipiscing</a:t>
            </a:r>
            <a:r>
              <a:rPr lang="pt-PT" sz="300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3000" dirty="0" err="1">
                <a:solidFill>
                  <a:schemeClr val="bg1"/>
                </a:solidFill>
                <a:latin typeface="Rubik"/>
                <a:cs typeface="Rubik"/>
              </a:rPr>
              <a:t>elit</a:t>
            </a:r>
            <a:r>
              <a:rPr lang="pt-PT" sz="3000" dirty="0">
                <a:solidFill>
                  <a:schemeClr val="bg1"/>
                </a:solidFill>
                <a:latin typeface="Rubik"/>
                <a:cs typeface="Rubik"/>
              </a:rPr>
              <a:t>. </a:t>
            </a:r>
            <a:r>
              <a:rPr lang="pt-PT" sz="3000" dirty="0" err="1">
                <a:solidFill>
                  <a:schemeClr val="bg1"/>
                </a:solidFill>
                <a:latin typeface="Rubik"/>
                <a:cs typeface="Rubik"/>
              </a:rPr>
              <a:t>Vestibulum</a:t>
            </a:r>
            <a:r>
              <a:rPr lang="pt-PT" sz="300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3000" dirty="0" err="1">
                <a:solidFill>
                  <a:schemeClr val="bg1"/>
                </a:solidFill>
                <a:latin typeface="Rubik"/>
                <a:cs typeface="Rubik"/>
              </a:rPr>
              <a:t>auctor</a:t>
            </a:r>
            <a:r>
              <a:rPr lang="pt-PT" sz="300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3000" dirty="0" err="1">
                <a:solidFill>
                  <a:schemeClr val="bg1"/>
                </a:solidFill>
                <a:latin typeface="Rubik"/>
                <a:cs typeface="Rubik"/>
              </a:rPr>
              <a:t>mattis</a:t>
            </a:r>
            <a:r>
              <a:rPr lang="pt-PT" sz="300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3000" dirty="0" err="1">
                <a:solidFill>
                  <a:schemeClr val="bg1"/>
                </a:solidFill>
                <a:latin typeface="Rubik"/>
                <a:cs typeface="Rubik"/>
              </a:rPr>
              <a:t>fermentum</a:t>
            </a:r>
            <a:r>
              <a:rPr lang="pt-PT" sz="3000" dirty="0">
                <a:solidFill>
                  <a:schemeClr val="bg1"/>
                </a:solidFill>
                <a:latin typeface="Rubik"/>
                <a:cs typeface="Rubik"/>
              </a:rPr>
              <a:t>. </a:t>
            </a:r>
            <a:r>
              <a:rPr lang="pt-PT" sz="3000" dirty="0" err="1">
                <a:solidFill>
                  <a:schemeClr val="bg1"/>
                </a:solidFill>
                <a:latin typeface="Rubik"/>
                <a:cs typeface="Rubik"/>
              </a:rPr>
              <a:t>Nam</a:t>
            </a:r>
            <a:r>
              <a:rPr lang="pt-PT" sz="3000" dirty="0">
                <a:solidFill>
                  <a:schemeClr val="bg1"/>
                </a:solidFill>
                <a:latin typeface="Rubik"/>
                <a:cs typeface="Rubik"/>
              </a:rPr>
              <a:t> non </a:t>
            </a:r>
            <a:r>
              <a:rPr lang="pt-PT" sz="3000" dirty="0" err="1">
                <a:solidFill>
                  <a:schemeClr val="bg1"/>
                </a:solidFill>
                <a:latin typeface="Rubik"/>
                <a:cs typeface="Rubik"/>
              </a:rPr>
              <a:t>sapien</a:t>
            </a:r>
            <a:r>
              <a:rPr lang="pt-PT" sz="300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3000" dirty="0" err="1">
                <a:solidFill>
                  <a:schemeClr val="bg1"/>
                </a:solidFill>
                <a:latin typeface="Rubik"/>
                <a:cs typeface="Rubik"/>
              </a:rPr>
              <a:t>sapien</a:t>
            </a:r>
            <a:r>
              <a:rPr lang="pt-PT" sz="3000" dirty="0">
                <a:solidFill>
                  <a:schemeClr val="bg1"/>
                </a:solidFill>
                <a:latin typeface="Rubik"/>
                <a:cs typeface="Rubik"/>
              </a:rPr>
              <a:t>. </a:t>
            </a:r>
            <a:r>
              <a:rPr lang="pt-PT" sz="3000" dirty="0" err="1">
                <a:solidFill>
                  <a:schemeClr val="bg1"/>
                </a:solidFill>
                <a:latin typeface="Rubik"/>
                <a:cs typeface="Rubik"/>
              </a:rPr>
              <a:t>Proin</a:t>
            </a:r>
            <a:r>
              <a:rPr lang="pt-PT" sz="300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3000" dirty="0" err="1">
                <a:solidFill>
                  <a:schemeClr val="bg1"/>
                </a:solidFill>
                <a:latin typeface="Rubik"/>
                <a:cs typeface="Rubik"/>
              </a:rPr>
              <a:t>dapibus</a:t>
            </a:r>
            <a:r>
              <a:rPr lang="pt-PT" sz="300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3000" dirty="0" err="1">
                <a:solidFill>
                  <a:schemeClr val="bg1"/>
                </a:solidFill>
                <a:latin typeface="Rubik"/>
                <a:cs typeface="Rubik"/>
              </a:rPr>
              <a:t>rhoncus</a:t>
            </a:r>
            <a:r>
              <a:rPr lang="pt-PT" sz="3000" dirty="0">
                <a:solidFill>
                  <a:schemeClr val="bg1"/>
                </a:solidFill>
                <a:latin typeface="Rubik"/>
                <a:cs typeface="Rubik"/>
              </a:rPr>
              <a:t> libero, vitae </a:t>
            </a:r>
            <a:r>
              <a:rPr lang="pt-PT" sz="3000" dirty="0" err="1">
                <a:solidFill>
                  <a:schemeClr val="bg1"/>
                </a:solidFill>
                <a:latin typeface="Rubik"/>
                <a:cs typeface="Rubik"/>
              </a:rPr>
              <a:t>condimentum</a:t>
            </a:r>
            <a:r>
              <a:rPr lang="pt-PT" sz="300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3000" dirty="0" err="1">
                <a:solidFill>
                  <a:schemeClr val="bg1"/>
                </a:solidFill>
                <a:latin typeface="Rubik"/>
                <a:cs typeface="Rubik"/>
              </a:rPr>
              <a:t>risus</a:t>
            </a:r>
            <a:r>
              <a:rPr lang="pt-PT" sz="300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3000" dirty="0" err="1">
                <a:solidFill>
                  <a:schemeClr val="bg1"/>
                </a:solidFill>
                <a:latin typeface="Rubik"/>
                <a:cs typeface="Rubik"/>
              </a:rPr>
              <a:t>lobortis</a:t>
            </a:r>
            <a:r>
              <a:rPr lang="pt-PT" sz="3000" dirty="0">
                <a:solidFill>
                  <a:schemeClr val="bg1"/>
                </a:solidFill>
                <a:latin typeface="Rubik"/>
                <a:cs typeface="Rubik"/>
              </a:rPr>
              <a:t> id. </a:t>
            </a:r>
            <a:r>
              <a:rPr lang="pt-PT" sz="3000" dirty="0" err="1">
                <a:solidFill>
                  <a:schemeClr val="bg1"/>
                </a:solidFill>
                <a:latin typeface="Rubik"/>
                <a:cs typeface="Rubik"/>
              </a:rPr>
              <a:t>Morbi</a:t>
            </a:r>
            <a:r>
              <a:rPr lang="pt-PT" sz="300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3000" dirty="0" err="1">
                <a:solidFill>
                  <a:schemeClr val="bg1"/>
                </a:solidFill>
                <a:latin typeface="Rubik"/>
                <a:cs typeface="Rubik"/>
              </a:rPr>
              <a:t>pharetra</a:t>
            </a:r>
            <a:r>
              <a:rPr lang="pt-PT" sz="300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3000" dirty="0" err="1">
                <a:solidFill>
                  <a:schemeClr val="bg1"/>
                </a:solidFill>
                <a:latin typeface="Rubik"/>
                <a:cs typeface="Rubik"/>
              </a:rPr>
              <a:t>lacus</a:t>
            </a:r>
            <a:r>
              <a:rPr lang="pt-PT" sz="3000" dirty="0">
                <a:solidFill>
                  <a:schemeClr val="bg1"/>
                </a:solidFill>
                <a:latin typeface="Rubik"/>
                <a:cs typeface="Rubik"/>
              </a:rPr>
              <a:t> eu </a:t>
            </a:r>
            <a:r>
              <a:rPr lang="pt-PT" sz="3000" dirty="0" err="1">
                <a:solidFill>
                  <a:schemeClr val="bg1"/>
                </a:solidFill>
                <a:latin typeface="Rubik"/>
                <a:cs typeface="Rubik"/>
              </a:rPr>
              <a:t>scelerisque</a:t>
            </a:r>
            <a:r>
              <a:rPr lang="pt-PT" sz="300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3000" dirty="0" err="1">
                <a:solidFill>
                  <a:schemeClr val="bg1"/>
                </a:solidFill>
                <a:latin typeface="Rubik"/>
                <a:cs typeface="Rubik"/>
              </a:rPr>
              <a:t>auctor</a:t>
            </a:r>
            <a:r>
              <a:rPr lang="pt-PT" sz="3000" dirty="0">
                <a:solidFill>
                  <a:schemeClr val="bg1"/>
                </a:solidFill>
                <a:latin typeface="Rubik"/>
                <a:cs typeface="Rubik"/>
              </a:rPr>
              <a:t>. </a:t>
            </a:r>
            <a:r>
              <a:rPr lang="pt-PT" sz="3000" dirty="0" err="1">
                <a:solidFill>
                  <a:schemeClr val="bg1"/>
                </a:solidFill>
                <a:latin typeface="Rubik"/>
                <a:cs typeface="Rubik"/>
              </a:rPr>
              <a:t>Sed</a:t>
            </a:r>
            <a:r>
              <a:rPr lang="pt-PT" sz="300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3000" dirty="0" err="1">
                <a:solidFill>
                  <a:schemeClr val="bg1"/>
                </a:solidFill>
                <a:latin typeface="Rubik"/>
                <a:cs typeface="Rubik"/>
              </a:rPr>
              <a:t>rutrum</a:t>
            </a:r>
            <a:r>
              <a:rPr lang="pt-PT" sz="3000" dirty="0">
                <a:solidFill>
                  <a:schemeClr val="bg1"/>
                </a:solidFill>
                <a:latin typeface="Rubik"/>
                <a:cs typeface="Rubik"/>
              </a:rPr>
              <a:t> non libero quis </a:t>
            </a:r>
            <a:r>
              <a:rPr lang="pt-PT" sz="3000" dirty="0" err="1">
                <a:solidFill>
                  <a:schemeClr val="bg1"/>
                </a:solidFill>
                <a:latin typeface="Rubik"/>
                <a:cs typeface="Rubik"/>
              </a:rPr>
              <a:t>tempor</a:t>
            </a:r>
            <a:r>
              <a:rPr lang="pt-PT" sz="3000" dirty="0">
                <a:solidFill>
                  <a:schemeClr val="bg1"/>
                </a:solidFill>
                <a:latin typeface="Rubik"/>
                <a:cs typeface="Rubik"/>
              </a:rPr>
              <a:t>. </a:t>
            </a:r>
            <a:r>
              <a:rPr lang="pt-PT" sz="3000" dirty="0" err="1">
                <a:solidFill>
                  <a:schemeClr val="bg1"/>
                </a:solidFill>
                <a:latin typeface="Rubik"/>
                <a:cs typeface="Rubik"/>
              </a:rPr>
              <a:t>Vestibulum</a:t>
            </a:r>
            <a:r>
              <a:rPr lang="pt-PT" sz="300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3000" dirty="0" err="1">
                <a:solidFill>
                  <a:schemeClr val="bg1"/>
                </a:solidFill>
                <a:latin typeface="Rubik"/>
                <a:cs typeface="Rubik"/>
              </a:rPr>
              <a:t>auctor</a:t>
            </a:r>
            <a:r>
              <a:rPr lang="pt-PT" sz="300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3000" dirty="0" err="1">
                <a:solidFill>
                  <a:schemeClr val="bg1"/>
                </a:solidFill>
                <a:latin typeface="Rubik"/>
                <a:cs typeface="Rubik"/>
              </a:rPr>
              <a:t>mattis</a:t>
            </a:r>
            <a:r>
              <a:rPr lang="pt-PT" sz="300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3000" dirty="0" err="1">
                <a:solidFill>
                  <a:schemeClr val="bg1"/>
                </a:solidFill>
                <a:latin typeface="Rubik"/>
                <a:cs typeface="Rubik"/>
              </a:rPr>
              <a:t>fermentum</a:t>
            </a:r>
            <a:r>
              <a:rPr lang="pt-PT" sz="3000" dirty="0">
                <a:solidFill>
                  <a:schemeClr val="bg1"/>
                </a:solidFill>
                <a:latin typeface="Rubik"/>
                <a:cs typeface="Rubik"/>
              </a:rPr>
              <a:t>.</a:t>
            </a:r>
          </a:p>
        </p:txBody>
      </p:sp>
      <p:sp>
        <p:nvSpPr>
          <p:cNvPr id="8" name="object 8"/>
          <p:cNvSpPr txBox="1"/>
          <p:nvPr/>
        </p:nvSpPr>
        <p:spPr>
          <a:xfrm>
            <a:off x="14095629" y="36096477"/>
            <a:ext cx="11754000" cy="316675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0916" algn="l">
              <a:lnSpc>
                <a:spcPts val="3000"/>
              </a:lnSpc>
            </a:pPr>
            <a:r>
              <a:rPr lang="pt-PT" sz="2000" dirty="0" err="1">
                <a:solidFill>
                  <a:schemeClr val="bg1"/>
                </a:solidFill>
                <a:latin typeface="Rubik"/>
                <a:cs typeface="Rubik"/>
              </a:rPr>
              <a:t>Lorem</a:t>
            </a:r>
            <a:r>
              <a:rPr lang="pt-PT" sz="200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chemeClr val="bg1"/>
                </a:solidFill>
                <a:latin typeface="Rubik"/>
                <a:cs typeface="Rubik"/>
              </a:rPr>
              <a:t>ipsum</a:t>
            </a:r>
            <a:r>
              <a:rPr lang="pt-PT" sz="200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chemeClr val="bg1"/>
                </a:solidFill>
                <a:latin typeface="Rubik"/>
                <a:cs typeface="Rubik"/>
              </a:rPr>
              <a:t>dolor</a:t>
            </a:r>
            <a:r>
              <a:rPr lang="pt-PT" sz="200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chemeClr val="bg1"/>
                </a:solidFill>
                <a:latin typeface="Rubik"/>
                <a:cs typeface="Rubik"/>
              </a:rPr>
              <a:t>sit</a:t>
            </a:r>
            <a:r>
              <a:rPr lang="pt-PT" sz="200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chemeClr val="bg1"/>
                </a:solidFill>
                <a:latin typeface="Rubik"/>
                <a:cs typeface="Rubik"/>
              </a:rPr>
              <a:t>amet</a:t>
            </a:r>
            <a:r>
              <a:rPr lang="pt-PT" sz="2000" dirty="0">
                <a:solidFill>
                  <a:schemeClr val="bg1"/>
                </a:solidFill>
                <a:latin typeface="Rubik"/>
                <a:cs typeface="Rubik"/>
              </a:rPr>
              <a:t>, </a:t>
            </a:r>
            <a:r>
              <a:rPr lang="pt-PT" sz="2000" dirty="0" err="1">
                <a:solidFill>
                  <a:schemeClr val="bg1"/>
                </a:solidFill>
                <a:latin typeface="Rubik"/>
                <a:cs typeface="Rubik"/>
              </a:rPr>
              <a:t>consectetur</a:t>
            </a:r>
            <a:r>
              <a:rPr lang="pt-PT" sz="200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chemeClr val="bg1"/>
                </a:solidFill>
                <a:latin typeface="Rubik"/>
                <a:cs typeface="Rubik"/>
              </a:rPr>
              <a:t>adipiscing</a:t>
            </a:r>
            <a:r>
              <a:rPr lang="pt-PT" sz="200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chemeClr val="bg1"/>
                </a:solidFill>
                <a:latin typeface="Rubik"/>
                <a:cs typeface="Rubik"/>
              </a:rPr>
              <a:t>elit</a:t>
            </a:r>
            <a:r>
              <a:rPr lang="pt-PT" sz="2000" dirty="0">
                <a:solidFill>
                  <a:schemeClr val="bg1"/>
                </a:solidFill>
                <a:latin typeface="Rubik"/>
                <a:cs typeface="Rubik"/>
              </a:rPr>
              <a:t>. </a:t>
            </a:r>
            <a:r>
              <a:rPr lang="pt-PT" sz="2000" dirty="0" err="1">
                <a:solidFill>
                  <a:schemeClr val="bg1"/>
                </a:solidFill>
                <a:latin typeface="Rubik"/>
                <a:cs typeface="Rubik"/>
              </a:rPr>
              <a:t>Vestibulum</a:t>
            </a:r>
            <a:r>
              <a:rPr lang="pt-PT" sz="200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chemeClr val="bg1"/>
                </a:solidFill>
                <a:latin typeface="Rubik"/>
                <a:cs typeface="Rubik"/>
              </a:rPr>
              <a:t>auctor</a:t>
            </a:r>
            <a:r>
              <a:rPr lang="pt-PT" sz="200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chemeClr val="bg1"/>
                </a:solidFill>
                <a:latin typeface="Rubik"/>
                <a:cs typeface="Rubik"/>
              </a:rPr>
              <a:t>mattis</a:t>
            </a:r>
            <a:r>
              <a:rPr lang="pt-PT" sz="200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chemeClr val="bg1"/>
                </a:solidFill>
                <a:latin typeface="Rubik"/>
                <a:cs typeface="Rubik"/>
              </a:rPr>
              <a:t>fermentum</a:t>
            </a:r>
            <a:r>
              <a:rPr lang="pt-PT" sz="2000" dirty="0">
                <a:solidFill>
                  <a:schemeClr val="bg1"/>
                </a:solidFill>
                <a:latin typeface="Rubik"/>
                <a:cs typeface="Rubik"/>
              </a:rPr>
              <a:t>. </a:t>
            </a:r>
            <a:r>
              <a:rPr lang="pt-PT" sz="2000" dirty="0" err="1">
                <a:solidFill>
                  <a:schemeClr val="bg1"/>
                </a:solidFill>
                <a:latin typeface="Rubik"/>
                <a:cs typeface="Rubik"/>
              </a:rPr>
              <a:t>Nam</a:t>
            </a:r>
            <a:r>
              <a:rPr lang="pt-PT" sz="2000" dirty="0">
                <a:solidFill>
                  <a:schemeClr val="bg1"/>
                </a:solidFill>
                <a:latin typeface="Rubik"/>
                <a:cs typeface="Rubik"/>
              </a:rPr>
              <a:t> non </a:t>
            </a:r>
            <a:r>
              <a:rPr lang="pt-PT" sz="2000" dirty="0" err="1">
                <a:solidFill>
                  <a:schemeClr val="bg1"/>
                </a:solidFill>
                <a:latin typeface="Rubik"/>
                <a:cs typeface="Rubik"/>
              </a:rPr>
              <a:t>sapien</a:t>
            </a:r>
            <a:r>
              <a:rPr lang="pt-PT" sz="200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chemeClr val="bg1"/>
                </a:solidFill>
                <a:latin typeface="Rubik"/>
                <a:cs typeface="Rubik"/>
              </a:rPr>
              <a:t>sapien</a:t>
            </a:r>
            <a:r>
              <a:rPr lang="pt-PT" sz="2000" dirty="0">
                <a:solidFill>
                  <a:schemeClr val="bg1"/>
                </a:solidFill>
                <a:latin typeface="Rubik"/>
                <a:cs typeface="Rubik"/>
              </a:rPr>
              <a:t>. </a:t>
            </a:r>
            <a:r>
              <a:rPr lang="pt-PT" sz="2000" dirty="0" err="1">
                <a:solidFill>
                  <a:schemeClr val="bg1"/>
                </a:solidFill>
                <a:latin typeface="Rubik"/>
                <a:cs typeface="Rubik"/>
              </a:rPr>
              <a:t>Proin</a:t>
            </a:r>
            <a:r>
              <a:rPr lang="pt-PT" sz="200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chemeClr val="bg1"/>
                </a:solidFill>
                <a:latin typeface="Rubik"/>
                <a:cs typeface="Rubik"/>
              </a:rPr>
              <a:t>dapibus</a:t>
            </a:r>
            <a:r>
              <a:rPr lang="pt-PT" sz="200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chemeClr val="bg1"/>
                </a:solidFill>
                <a:latin typeface="Rubik"/>
                <a:cs typeface="Rubik"/>
              </a:rPr>
              <a:t>rhoncus</a:t>
            </a:r>
            <a:r>
              <a:rPr lang="pt-PT" sz="2000" dirty="0">
                <a:solidFill>
                  <a:schemeClr val="bg1"/>
                </a:solidFill>
                <a:latin typeface="Rubik"/>
                <a:cs typeface="Rubik"/>
              </a:rPr>
              <a:t> libero, vitae </a:t>
            </a:r>
            <a:r>
              <a:rPr lang="pt-PT" sz="2000" dirty="0" err="1">
                <a:solidFill>
                  <a:schemeClr val="bg1"/>
                </a:solidFill>
                <a:latin typeface="Rubik"/>
                <a:cs typeface="Rubik"/>
              </a:rPr>
              <a:t>condimentum</a:t>
            </a:r>
            <a:r>
              <a:rPr lang="pt-PT" sz="200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chemeClr val="bg1"/>
                </a:solidFill>
                <a:latin typeface="Rubik"/>
                <a:cs typeface="Rubik"/>
              </a:rPr>
              <a:t>risus</a:t>
            </a:r>
            <a:r>
              <a:rPr lang="pt-PT" sz="200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chemeClr val="bg1"/>
                </a:solidFill>
                <a:latin typeface="Rubik"/>
                <a:cs typeface="Rubik"/>
              </a:rPr>
              <a:t>lobortis</a:t>
            </a:r>
            <a:r>
              <a:rPr lang="pt-PT" sz="2000" dirty="0">
                <a:solidFill>
                  <a:schemeClr val="bg1"/>
                </a:solidFill>
                <a:latin typeface="Rubik"/>
                <a:cs typeface="Rubik"/>
              </a:rPr>
              <a:t> id. </a:t>
            </a:r>
            <a:r>
              <a:rPr lang="pt-PT" sz="2000" dirty="0" err="1">
                <a:solidFill>
                  <a:schemeClr val="bg1"/>
                </a:solidFill>
                <a:latin typeface="Rubik"/>
                <a:cs typeface="Rubik"/>
              </a:rPr>
              <a:t>Morbi</a:t>
            </a:r>
            <a:r>
              <a:rPr lang="pt-PT" sz="200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chemeClr val="bg1"/>
                </a:solidFill>
                <a:latin typeface="Rubik"/>
                <a:cs typeface="Rubik"/>
              </a:rPr>
              <a:t>pharetra</a:t>
            </a:r>
            <a:r>
              <a:rPr lang="pt-PT" sz="200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chemeClr val="bg1"/>
                </a:solidFill>
                <a:latin typeface="Rubik"/>
                <a:cs typeface="Rubik"/>
              </a:rPr>
              <a:t>lacus</a:t>
            </a:r>
            <a:r>
              <a:rPr lang="pt-PT" sz="2000" dirty="0">
                <a:solidFill>
                  <a:schemeClr val="bg1"/>
                </a:solidFill>
                <a:latin typeface="Rubik"/>
                <a:cs typeface="Rubik"/>
              </a:rPr>
              <a:t> eu </a:t>
            </a:r>
            <a:r>
              <a:rPr lang="pt-PT" sz="2000" dirty="0" err="1">
                <a:solidFill>
                  <a:schemeClr val="bg1"/>
                </a:solidFill>
                <a:latin typeface="Rubik"/>
                <a:cs typeface="Rubik"/>
              </a:rPr>
              <a:t>scelerisque</a:t>
            </a:r>
            <a:r>
              <a:rPr lang="pt-PT" sz="200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chemeClr val="bg1"/>
                </a:solidFill>
                <a:latin typeface="Rubik"/>
                <a:cs typeface="Rubik"/>
              </a:rPr>
              <a:t>auctor</a:t>
            </a:r>
            <a:r>
              <a:rPr lang="pt-PT" sz="2000" dirty="0">
                <a:solidFill>
                  <a:schemeClr val="bg1"/>
                </a:solidFill>
                <a:latin typeface="Rubik"/>
                <a:cs typeface="Rubik"/>
              </a:rPr>
              <a:t>. </a:t>
            </a:r>
            <a:r>
              <a:rPr lang="pt-PT" sz="2000" dirty="0" err="1">
                <a:solidFill>
                  <a:schemeClr val="bg1"/>
                </a:solidFill>
                <a:latin typeface="Rubik"/>
                <a:cs typeface="Rubik"/>
              </a:rPr>
              <a:t>Sed</a:t>
            </a:r>
            <a:r>
              <a:rPr lang="pt-PT" sz="200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chemeClr val="bg1"/>
                </a:solidFill>
                <a:latin typeface="Rubik"/>
                <a:cs typeface="Rubik"/>
              </a:rPr>
              <a:t>rutrum</a:t>
            </a:r>
            <a:r>
              <a:rPr lang="pt-PT" sz="2000" dirty="0">
                <a:solidFill>
                  <a:schemeClr val="bg1"/>
                </a:solidFill>
                <a:latin typeface="Rubik"/>
                <a:cs typeface="Rubik"/>
              </a:rPr>
              <a:t> non libero quis </a:t>
            </a:r>
            <a:r>
              <a:rPr lang="pt-PT" sz="2000" dirty="0" err="1">
                <a:solidFill>
                  <a:schemeClr val="bg1"/>
                </a:solidFill>
                <a:latin typeface="Rubik"/>
                <a:cs typeface="Rubik"/>
              </a:rPr>
              <a:t>tempor</a:t>
            </a:r>
            <a:r>
              <a:rPr lang="pt-PT" sz="2000" dirty="0">
                <a:solidFill>
                  <a:schemeClr val="bg1"/>
                </a:solidFill>
                <a:latin typeface="Rubik"/>
                <a:cs typeface="Rubik"/>
              </a:rPr>
              <a:t>. </a:t>
            </a:r>
            <a:r>
              <a:rPr lang="pt-PT" sz="2000" dirty="0" err="1">
                <a:solidFill>
                  <a:schemeClr val="bg1"/>
                </a:solidFill>
                <a:latin typeface="Rubik"/>
                <a:cs typeface="Rubik"/>
              </a:rPr>
              <a:t>Aliquam</a:t>
            </a:r>
            <a:r>
              <a:rPr lang="pt-PT" sz="200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chemeClr val="bg1"/>
                </a:solidFill>
                <a:latin typeface="Rubik"/>
                <a:cs typeface="Rubik"/>
              </a:rPr>
              <a:t>consectetur</a:t>
            </a:r>
            <a:r>
              <a:rPr lang="pt-PT" sz="200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chemeClr val="bg1"/>
                </a:solidFill>
                <a:latin typeface="Rubik"/>
                <a:cs typeface="Rubik"/>
              </a:rPr>
              <a:t>arcu</a:t>
            </a:r>
            <a:r>
              <a:rPr lang="pt-PT" sz="200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chemeClr val="bg1"/>
                </a:solidFill>
                <a:latin typeface="Rubik"/>
                <a:cs typeface="Rubik"/>
              </a:rPr>
              <a:t>at</a:t>
            </a:r>
            <a:r>
              <a:rPr lang="pt-PT" sz="200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chemeClr val="bg1"/>
                </a:solidFill>
                <a:latin typeface="Rubik"/>
                <a:cs typeface="Rubik"/>
              </a:rPr>
              <a:t>nisi</a:t>
            </a:r>
            <a:r>
              <a:rPr lang="pt-PT" sz="200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chemeClr val="bg1"/>
                </a:solidFill>
                <a:latin typeface="Rubik"/>
                <a:cs typeface="Rubik"/>
              </a:rPr>
              <a:t>lacinia</a:t>
            </a:r>
            <a:r>
              <a:rPr lang="pt-PT" sz="200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chemeClr val="bg1"/>
                </a:solidFill>
                <a:latin typeface="Rubik"/>
                <a:cs typeface="Rubik"/>
              </a:rPr>
              <a:t>sagittis</a:t>
            </a:r>
            <a:r>
              <a:rPr lang="pt-PT" sz="2000" dirty="0">
                <a:solidFill>
                  <a:schemeClr val="bg1"/>
                </a:solidFill>
                <a:latin typeface="Rubik"/>
                <a:cs typeface="Rubik"/>
              </a:rPr>
              <a:t>. Ut </a:t>
            </a:r>
            <a:r>
              <a:rPr lang="pt-PT" sz="2000" dirty="0" err="1">
                <a:solidFill>
                  <a:schemeClr val="bg1"/>
                </a:solidFill>
                <a:latin typeface="Rubik"/>
                <a:cs typeface="Rubik"/>
              </a:rPr>
              <a:t>at</a:t>
            </a:r>
            <a:r>
              <a:rPr lang="pt-PT" sz="200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chemeClr val="bg1"/>
                </a:solidFill>
                <a:latin typeface="Rubik"/>
                <a:cs typeface="Rubik"/>
              </a:rPr>
              <a:t>tellus</a:t>
            </a:r>
            <a:r>
              <a:rPr lang="pt-PT" sz="2000" dirty="0">
                <a:solidFill>
                  <a:schemeClr val="bg1"/>
                </a:solidFill>
                <a:latin typeface="Rubik"/>
                <a:cs typeface="Rubik"/>
              </a:rPr>
              <a:t> mi.</a:t>
            </a:r>
          </a:p>
          <a:p>
            <a:pPr marR="10916" algn="l">
              <a:lnSpc>
                <a:spcPts val="3000"/>
              </a:lnSpc>
            </a:pPr>
            <a:r>
              <a:rPr lang="pt-PT" sz="2000" dirty="0" err="1">
                <a:solidFill>
                  <a:schemeClr val="bg1"/>
                </a:solidFill>
                <a:latin typeface="Rubik"/>
                <a:cs typeface="Rubik"/>
              </a:rPr>
              <a:t>Lorem</a:t>
            </a:r>
            <a:r>
              <a:rPr lang="pt-PT" sz="200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chemeClr val="bg1"/>
                </a:solidFill>
                <a:latin typeface="Rubik"/>
                <a:cs typeface="Rubik"/>
              </a:rPr>
              <a:t>ipsum</a:t>
            </a:r>
            <a:r>
              <a:rPr lang="pt-PT" sz="200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chemeClr val="bg1"/>
                </a:solidFill>
                <a:latin typeface="Rubik"/>
                <a:cs typeface="Rubik"/>
              </a:rPr>
              <a:t>dolor</a:t>
            </a:r>
            <a:r>
              <a:rPr lang="pt-PT" sz="200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chemeClr val="bg1"/>
                </a:solidFill>
                <a:latin typeface="Rubik"/>
                <a:cs typeface="Rubik"/>
              </a:rPr>
              <a:t>sit</a:t>
            </a:r>
            <a:r>
              <a:rPr lang="pt-PT" sz="200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chemeClr val="bg1"/>
                </a:solidFill>
                <a:latin typeface="Rubik"/>
                <a:cs typeface="Rubik"/>
              </a:rPr>
              <a:t>amet</a:t>
            </a:r>
            <a:r>
              <a:rPr lang="pt-PT" sz="2000" dirty="0">
                <a:solidFill>
                  <a:schemeClr val="bg1"/>
                </a:solidFill>
                <a:latin typeface="Rubik"/>
                <a:cs typeface="Rubik"/>
              </a:rPr>
              <a:t>, </a:t>
            </a:r>
            <a:r>
              <a:rPr lang="pt-PT" sz="2000" dirty="0" err="1">
                <a:solidFill>
                  <a:schemeClr val="bg1"/>
                </a:solidFill>
                <a:latin typeface="Rubik"/>
                <a:cs typeface="Rubik"/>
              </a:rPr>
              <a:t>consectetur</a:t>
            </a:r>
            <a:r>
              <a:rPr lang="pt-PT" sz="200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chemeClr val="bg1"/>
                </a:solidFill>
                <a:latin typeface="Rubik"/>
                <a:cs typeface="Rubik"/>
              </a:rPr>
              <a:t>adipiscing</a:t>
            </a:r>
            <a:r>
              <a:rPr lang="pt-PT" sz="200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chemeClr val="bg1"/>
                </a:solidFill>
                <a:latin typeface="Rubik"/>
                <a:cs typeface="Rubik"/>
              </a:rPr>
              <a:t>elit</a:t>
            </a:r>
            <a:r>
              <a:rPr lang="pt-PT" sz="2000" dirty="0">
                <a:solidFill>
                  <a:schemeClr val="bg1"/>
                </a:solidFill>
                <a:latin typeface="Rubik"/>
                <a:cs typeface="Rubik"/>
              </a:rPr>
              <a:t>. </a:t>
            </a:r>
            <a:r>
              <a:rPr lang="pt-PT" sz="2000" dirty="0" err="1">
                <a:solidFill>
                  <a:schemeClr val="bg1"/>
                </a:solidFill>
                <a:latin typeface="Rubik"/>
                <a:cs typeface="Rubik"/>
              </a:rPr>
              <a:t>Vestibulum</a:t>
            </a:r>
            <a:r>
              <a:rPr lang="pt-PT" sz="200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chemeClr val="bg1"/>
                </a:solidFill>
                <a:latin typeface="Rubik"/>
                <a:cs typeface="Rubik"/>
              </a:rPr>
              <a:t>auctor</a:t>
            </a:r>
            <a:r>
              <a:rPr lang="pt-PT" sz="200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chemeClr val="bg1"/>
                </a:solidFill>
                <a:latin typeface="Rubik"/>
                <a:cs typeface="Rubik"/>
              </a:rPr>
              <a:t>mattis</a:t>
            </a:r>
            <a:r>
              <a:rPr lang="pt-PT" sz="200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chemeClr val="bg1"/>
                </a:solidFill>
                <a:latin typeface="Rubik"/>
                <a:cs typeface="Rubik"/>
              </a:rPr>
              <a:t>fermentum</a:t>
            </a:r>
            <a:r>
              <a:rPr lang="pt-PT" sz="2000" dirty="0">
                <a:solidFill>
                  <a:schemeClr val="bg1"/>
                </a:solidFill>
                <a:latin typeface="Rubik"/>
                <a:cs typeface="Rubik"/>
              </a:rPr>
              <a:t>. </a:t>
            </a:r>
            <a:r>
              <a:rPr lang="pt-PT" sz="2000" dirty="0" err="1">
                <a:solidFill>
                  <a:schemeClr val="bg1"/>
                </a:solidFill>
                <a:latin typeface="Rubik"/>
                <a:cs typeface="Rubik"/>
              </a:rPr>
              <a:t>Nam</a:t>
            </a:r>
            <a:r>
              <a:rPr lang="pt-PT" sz="2000" dirty="0">
                <a:solidFill>
                  <a:schemeClr val="bg1"/>
                </a:solidFill>
                <a:latin typeface="Rubik"/>
                <a:cs typeface="Rubik"/>
              </a:rPr>
              <a:t> non </a:t>
            </a:r>
            <a:r>
              <a:rPr lang="pt-PT" sz="2000" dirty="0" err="1">
                <a:solidFill>
                  <a:schemeClr val="bg1"/>
                </a:solidFill>
                <a:latin typeface="Rubik"/>
                <a:cs typeface="Rubik"/>
              </a:rPr>
              <a:t>sapien</a:t>
            </a:r>
            <a:r>
              <a:rPr lang="pt-PT" sz="200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chemeClr val="bg1"/>
                </a:solidFill>
                <a:latin typeface="Rubik"/>
                <a:cs typeface="Rubik"/>
              </a:rPr>
              <a:t>sapien</a:t>
            </a:r>
            <a:r>
              <a:rPr lang="pt-PT" sz="2000" dirty="0">
                <a:solidFill>
                  <a:schemeClr val="bg1"/>
                </a:solidFill>
                <a:latin typeface="Rubik"/>
                <a:cs typeface="Rubik"/>
              </a:rPr>
              <a:t>. </a:t>
            </a:r>
            <a:r>
              <a:rPr lang="pt-PT" sz="2000" dirty="0" err="1">
                <a:solidFill>
                  <a:schemeClr val="bg1"/>
                </a:solidFill>
                <a:latin typeface="Rubik"/>
                <a:cs typeface="Rubik"/>
              </a:rPr>
              <a:t>Proin</a:t>
            </a:r>
            <a:r>
              <a:rPr lang="pt-PT" sz="200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chemeClr val="bg1"/>
                </a:solidFill>
                <a:latin typeface="Rubik"/>
                <a:cs typeface="Rubik"/>
              </a:rPr>
              <a:t>dapibus</a:t>
            </a:r>
            <a:r>
              <a:rPr lang="pt-PT" sz="200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chemeClr val="bg1"/>
                </a:solidFill>
                <a:latin typeface="Rubik"/>
                <a:cs typeface="Rubik"/>
              </a:rPr>
              <a:t>rhoncus</a:t>
            </a:r>
            <a:r>
              <a:rPr lang="pt-PT" sz="2000" dirty="0">
                <a:solidFill>
                  <a:schemeClr val="bg1"/>
                </a:solidFill>
                <a:latin typeface="Rubik"/>
                <a:cs typeface="Rubik"/>
              </a:rPr>
              <a:t> libero, vitae </a:t>
            </a:r>
            <a:r>
              <a:rPr lang="pt-PT" sz="2000" dirty="0" err="1">
                <a:solidFill>
                  <a:schemeClr val="bg1"/>
                </a:solidFill>
                <a:latin typeface="Rubik"/>
                <a:cs typeface="Rubik"/>
              </a:rPr>
              <a:t>condimentum</a:t>
            </a:r>
            <a:r>
              <a:rPr lang="pt-PT" sz="200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chemeClr val="bg1"/>
                </a:solidFill>
                <a:latin typeface="Rubik"/>
                <a:cs typeface="Rubik"/>
              </a:rPr>
              <a:t>risus</a:t>
            </a:r>
            <a:r>
              <a:rPr lang="pt-PT" sz="200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chemeClr val="bg1"/>
                </a:solidFill>
                <a:latin typeface="Rubik"/>
                <a:cs typeface="Rubik"/>
              </a:rPr>
              <a:t>lobortis</a:t>
            </a:r>
            <a:r>
              <a:rPr lang="pt-PT" sz="2000" dirty="0">
                <a:solidFill>
                  <a:schemeClr val="bg1"/>
                </a:solidFill>
                <a:latin typeface="Rubik"/>
                <a:cs typeface="Rubik"/>
              </a:rPr>
              <a:t> id. </a:t>
            </a:r>
            <a:r>
              <a:rPr lang="pt-PT" sz="2000" dirty="0" err="1">
                <a:solidFill>
                  <a:schemeClr val="bg1"/>
                </a:solidFill>
                <a:latin typeface="Rubik"/>
                <a:cs typeface="Rubik"/>
              </a:rPr>
              <a:t>Morbi</a:t>
            </a:r>
            <a:r>
              <a:rPr lang="pt-PT" sz="200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chemeClr val="bg1"/>
                </a:solidFill>
                <a:latin typeface="Rubik"/>
                <a:cs typeface="Rubik"/>
              </a:rPr>
              <a:t>pharetra</a:t>
            </a:r>
            <a:r>
              <a:rPr lang="pt-PT" sz="200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chemeClr val="bg1"/>
                </a:solidFill>
                <a:latin typeface="Rubik"/>
                <a:cs typeface="Rubik"/>
              </a:rPr>
              <a:t>lacus</a:t>
            </a:r>
            <a:r>
              <a:rPr lang="pt-PT" sz="2000" dirty="0">
                <a:solidFill>
                  <a:schemeClr val="bg1"/>
                </a:solidFill>
                <a:latin typeface="Rubik"/>
                <a:cs typeface="Rubik"/>
              </a:rPr>
              <a:t> eu </a:t>
            </a:r>
            <a:r>
              <a:rPr lang="pt-PT" sz="2000" dirty="0" err="1">
                <a:solidFill>
                  <a:schemeClr val="bg1"/>
                </a:solidFill>
                <a:latin typeface="Rubik"/>
                <a:cs typeface="Rubik"/>
              </a:rPr>
              <a:t>scelerisque</a:t>
            </a:r>
            <a:r>
              <a:rPr lang="pt-PT" sz="200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chemeClr val="bg1"/>
                </a:solidFill>
                <a:latin typeface="Rubik"/>
                <a:cs typeface="Rubik"/>
              </a:rPr>
              <a:t>auctor</a:t>
            </a:r>
            <a:r>
              <a:rPr lang="pt-PT" sz="2000" dirty="0">
                <a:solidFill>
                  <a:schemeClr val="bg1"/>
                </a:solidFill>
                <a:latin typeface="Rubik"/>
                <a:cs typeface="Rubik"/>
              </a:rPr>
              <a:t>. </a:t>
            </a:r>
            <a:r>
              <a:rPr lang="pt-PT" sz="2000" dirty="0" err="1">
                <a:solidFill>
                  <a:schemeClr val="bg1"/>
                </a:solidFill>
                <a:latin typeface="Rubik"/>
                <a:cs typeface="Rubik"/>
              </a:rPr>
              <a:t>Sed</a:t>
            </a:r>
            <a:r>
              <a:rPr lang="pt-PT" sz="200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chemeClr val="bg1"/>
                </a:solidFill>
                <a:latin typeface="Rubik"/>
                <a:cs typeface="Rubik"/>
              </a:rPr>
              <a:t>rutrum</a:t>
            </a:r>
            <a:r>
              <a:rPr lang="pt-PT" sz="2000" dirty="0">
                <a:solidFill>
                  <a:schemeClr val="bg1"/>
                </a:solidFill>
                <a:latin typeface="Rubik"/>
                <a:cs typeface="Rubik"/>
              </a:rPr>
              <a:t> non libero quis </a:t>
            </a:r>
            <a:r>
              <a:rPr lang="pt-PT" sz="2000" dirty="0" err="1">
                <a:solidFill>
                  <a:schemeClr val="bg1"/>
                </a:solidFill>
                <a:latin typeface="Rubik"/>
                <a:cs typeface="Rubik"/>
              </a:rPr>
              <a:t>tempor</a:t>
            </a:r>
            <a:r>
              <a:rPr lang="pt-PT" sz="2000" dirty="0">
                <a:solidFill>
                  <a:schemeClr val="bg1"/>
                </a:solidFill>
                <a:latin typeface="Rubik"/>
                <a:cs typeface="Rubik"/>
              </a:rPr>
              <a:t>. </a:t>
            </a:r>
            <a:r>
              <a:rPr lang="pt-PT" sz="2000" dirty="0" err="1">
                <a:solidFill>
                  <a:schemeClr val="bg1"/>
                </a:solidFill>
                <a:latin typeface="Rubik"/>
                <a:cs typeface="Rubik"/>
              </a:rPr>
              <a:t>Aliquam</a:t>
            </a:r>
            <a:r>
              <a:rPr lang="pt-PT" sz="200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chemeClr val="bg1"/>
                </a:solidFill>
                <a:latin typeface="Rubik"/>
                <a:cs typeface="Rubik"/>
              </a:rPr>
              <a:t>consectetur</a:t>
            </a:r>
            <a:r>
              <a:rPr lang="pt-PT" sz="200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chemeClr val="bg1"/>
                </a:solidFill>
                <a:latin typeface="Rubik"/>
                <a:cs typeface="Rubik"/>
              </a:rPr>
              <a:t>arcu</a:t>
            </a:r>
            <a:r>
              <a:rPr lang="pt-PT" sz="200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chemeClr val="bg1"/>
                </a:solidFill>
                <a:latin typeface="Rubik"/>
                <a:cs typeface="Rubik"/>
              </a:rPr>
              <a:t>at</a:t>
            </a:r>
            <a:r>
              <a:rPr lang="pt-PT" sz="200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chemeClr val="bg1"/>
                </a:solidFill>
                <a:latin typeface="Rubik"/>
                <a:cs typeface="Rubik"/>
              </a:rPr>
              <a:t>nisi</a:t>
            </a:r>
            <a:r>
              <a:rPr lang="pt-PT" sz="200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chemeClr val="bg1"/>
                </a:solidFill>
                <a:latin typeface="Rubik"/>
                <a:cs typeface="Rubik"/>
              </a:rPr>
              <a:t>lacinia</a:t>
            </a:r>
            <a:r>
              <a:rPr lang="pt-PT" sz="200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chemeClr val="bg1"/>
                </a:solidFill>
                <a:latin typeface="Rubik"/>
                <a:cs typeface="Rubik"/>
              </a:rPr>
              <a:t>sagittis</a:t>
            </a:r>
            <a:r>
              <a:rPr lang="pt-PT" sz="2000" dirty="0">
                <a:solidFill>
                  <a:schemeClr val="bg1"/>
                </a:solidFill>
                <a:latin typeface="Rubik"/>
                <a:cs typeface="Rubik"/>
              </a:rPr>
              <a:t>. Ut </a:t>
            </a:r>
            <a:r>
              <a:rPr lang="pt-PT" sz="2000" dirty="0" err="1">
                <a:solidFill>
                  <a:schemeClr val="bg1"/>
                </a:solidFill>
                <a:latin typeface="Rubik"/>
                <a:cs typeface="Rubik"/>
              </a:rPr>
              <a:t>at</a:t>
            </a:r>
            <a:r>
              <a:rPr lang="pt-PT" sz="200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chemeClr val="bg1"/>
                </a:solidFill>
                <a:latin typeface="Rubik"/>
                <a:cs typeface="Rubik"/>
              </a:rPr>
              <a:t>tellus</a:t>
            </a:r>
            <a:r>
              <a:rPr lang="pt-PT" sz="2000" dirty="0">
                <a:solidFill>
                  <a:schemeClr val="bg1"/>
                </a:solidFill>
                <a:latin typeface="Rubik"/>
                <a:cs typeface="Rubik"/>
              </a:rPr>
              <a:t> mi.</a:t>
            </a:r>
            <a:endParaRPr sz="2000" dirty="0">
              <a:solidFill>
                <a:schemeClr val="bg1"/>
              </a:solidFill>
              <a:latin typeface="Rubik"/>
              <a:cs typeface="Rubik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14095629" y="10424249"/>
            <a:ext cx="11754000" cy="8205692"/>
          </a:xfrm>
          <a:custGeom>
            <a:avLst/>
            <a:gdLst/>
            <a:ahLst/>
            <a:cxnLst/>
            <a:rect l="l" t="t" r="r" b="b"/>
            <a:pathLst>
              <a:path w="5470525" h="3808095">
                <a:moveTo>
                  <a:pt x="5469999" y="0"/>
                </a:moveTo>
                <a:lnTo>
                  <a:pt x="0" y="0"/>
                </a:lnTo>
                <a:lnTo>
                  <a:pt x="0" y="3807732"/>
                </a:lnTo>
                <a:lnTo>
                  <a:pt x="5469999" y="3807732"/>
                </a:lnTo>
                <a:lnTo>
                  <a:pt x="5469999" y="0"/>
                </a:lnTo>
                <a:close/>
              </a:path>
            </a:pathLst>
          </a:custGeom>
          <a:solidFill>
            <a:srgbClr val="E6E6E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 txBox="1"/>
          <p:nvPr/>
        </p:nvSpPr>
        <p:spPr>
          <a:xfrm>
            <a:off x="14095629" y="18986688"/>
            <a:ext cx="11754000" cy="35349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l">
              <a:lnSpc>
                <a:spcPts val="3000"/>
              </a:lnSpc>
            </a:pPr>
            <a:r>
              <a:rPr sz="2000" dirty="0">
                <a:solidFill>
                  <a:schemeClr val="bg1"/>
                </a:solidFill>
                <a:latin typeface="Rubik"/>
                <a:cs typeface="Rubik"/>
              </a:rPr>
              <a:t>—</a:t>
            </a:r>
            <a:r>
              <a:rPr sz="2000" spc="97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sz="2000" spc="-21" dirty="0">
                <a:solidFill>
                  <a:schemeClr val="bg1"/>
                </a:solidFill>
                <a:latin typeface="Rubik"/>
                <a:cs typeface="Rubik"/>
              </a:rPr>
              <a:t>Caption</a:t>
            </a:r>
            <a:endParaRPr sz="2000" dirty="0">
              <a:solidFill>
                <a:schemeClr val="bg1"/>
              </a:solidFill>
              <a:latin typeface="Rubik"/>
              <a:cs typeface="Rubik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18325677" y="26392030"/>
            <a:ext cx="7523952" cy="9112586"/>
          </a:xfrm>
          <a:prstGeom prst="rect">
            <a:avLst/>
          </a:prstGeom>
        </p:spPr>
        <p:txBody>
          <a:bodyPr vert="horz" wrap="square" lIns="0" tIns="126900" rIns="0" bIns="0" rtlCol="0">
            <a:spAutoFit/>
          </a:bodyPr>
          <a:lstStyle/>
          <a:p>
            <a:pPr marL="27290" algn="l">
              <a:lnSpc>
                <a:spcPts val="4400"/>
              </a:lnSpc>
            </a:pPr>
            <a:r>
              <a:rPr sz="3000" b="1" dirty="0">
                <a:solidFill>
                  <a:schemeClr val="bg1"/>
                </a:solidFill>
                <a:latin typeface="Rubik"/>
                <a:cs typeface="Rubik"/>
              </a:rPr>
              <a:t>—</a:t>
            </a:r>
            <a:r>
              <a:rPr sz="3000" b="1" spc="43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sz="3000" b="1" dirty="0">
                <a:solidFill>
                  <a:schemeClr val="bg1"/>
                </a:solidFill>
                <a:latin typeface="Rubik"/>
                <a:cs typeface="Rubik"/>
              </a:rPr>
              <a:t>SECTION</a:t>
            </a:r>
            <a:r>
              <a:rPr sz="3000" b="1" spc="-21" dirty="0">
                <a:solidFill>
                  <a:schemeClr val="bg1"/>
                </a:solidFill>
                <a:latin typeface="Rubik"/>
                <a:cs typeface="Rubik"/>
              </a:rPr>
              <a:t> TITLE</a:t>
            </a:r>
            <a:endParaRPr sz="3000" dirty="0">
              <a:solidFill>
                <a:schemeClr val="bg1"/>
              </a:solidFill>
              <a:latin typeface="Rubik"/>
              <a:cs typeface="Rubik"/>
            </a:endParaRPr>
          </a:p>
          <a:p>
            <a:pPr marL="27290" marR="161010" algn="l">
              <a:lnSpc>
                <a:spcPts val="4400"/>
              </a:lnSpc>
            </a:pPr>
            <a:r>
              <a:rPr lang="pt-PT" sz="3000" dirty="0" err="1">
                <a:solidFill>
                  <a:schemeClr val="bg1"/>
                </a:solidFill>
                <a:latin typeface="Rubik"/>
                <a:cs typeface="Rubik"/>
              </a:rPr>
              <a:t>Lorem</a:t>
            </a:r>
            <a:r>
              <a:rPr lang="pt-PT" sz="300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3000" dirty="0" err="1">
                <a:solidFill>
                  <a:schemeClr val="bg1"/>
                </a:solidFill>
                <a:latin typeface="Rubik"/>
                <a:cs typeface="Rubik"/>
              </a:rPr>
              <a:t>ipsum</a:t>
            </a:r>
            <a:r>
              <a:rPr lang="pt-PT" sz="300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3000" dirty="0" err="1">
                <a:solidFill>
                  <a:schemeClr val="bg1"/>
                </a:solidFill>
                <a:latin typeface="Rubik"/>
                <a:cs typeface="Rubik"/>
              </a:rPr>
              <a:t>dolor</a:t>
            </a:r>
            <a:r>
              <a:rPr lang="pt-PT" sz="300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3000" dirty="0" err="1">
                <a:solidFill>
                  <a:schemeClr val="bg1"/>
                </a:solidFill>
                <a:latin typeface="Rubik"/>
                <a:cs typeface="Rubik"/>
              </a:rPr>
              <a:t>sit</a:t>
            </a:r>
            <a:r>
              <a:rPr lang="pt-PT" sz="300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3000" dirty="0" err="1">
                <a:solidFill>
                  <a:schemeClr val="bg1"/>
                </a:solidFill>
                <a:latin typeface="Rubik"/>
                <a:cs typeface="Rubik"/>
              </a:rPr>
              <a:t>amet</a:t>
            </a:r>
            <a:r>
              <a:rPr lang="pt-PT" sz="3000" dirty="0">
                <a:solidFill>
                  <a:schemeClr val="bg1"/>
                </a:solidFill>
                <a:latin typeface="Rubik"/>
                <a:cs typeface="Rubik"/>
              </a:rPr>
              <a:t>, </a:t>
            </a:r>
            <a:r>
              <a:rPr lang="pt-PT" sz="3000" dirty="0" err="1">
                <a:solidFill>
                  <a:schemeClr val="bg1"/>
                </a:solidFill>
                <a:latin typeface="Rubik"/>
                <a:cs typeface="Rubik"/>
              </a:rPr>
              <a:t>consectetur</a:t>
            </a:r>
            <a:r>
              <a:rPr lang="pt-PT" sz="300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3000" dirty="0" err="1">
                <a:solidFill>
                  <a:schemeClr val="bg1"/>
                </a:solidFill>
                <a:latin typeface="Rubik"/>
                <a:cs typeface="Rubik"/>
              </a:rPr>
              <a:t>adipiscing</a:t>
            </a:r>
            <a:r>
              <a:rPr lang="pt-PT" sz="300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3000" dirty="0" err="1">
                <a:solidFill>
                  <a:schemeClr val="bg1"/>
                </a:solidFill>
                <a:latin typeface="Rubik"/>
                <a:cs typeface="Rubik"/>
              </a:rPr>
              <a:t>elit</a:t>
            </a:r>
            <a:r>
              <a:rPr lang="pt-PT" sz="3000" dirty="0">
                <a:solidFill>
                  <a:schemeClr val="bg1"/>
                </a:solidFill>
                <a:latin typeface="Rubik"/>
                <a:cs typeface="Rubik"/>
              </a:rPr>
              <a:t>. </a:t>
            </a:r>
            <a:r>
              <a:rPr lang="pt-PT" sz="3000" dirty="0" err="1">
                <a:solidFill>
                  <a:schemeClr val="bg1"/>
                </a:solidFill>
                <a:latin typeface="Rubik"/>
                <a:cs typeface="Rubik"/>
              </a:rPr>
              <a:t>Vestibulum</a:t>
            </a:r>
            <a:r>
              <a:rPr lang="pt-PT" sz="300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3000" dirty="0" err="1">
                <a:solidFill>
                  <a:schemeClr val="bg1"/>
                </a:solidFill>
                <a:latin typeface="Rubik"/>
                <a:cs typeface="Rubik"/>
              </a:rPr>
              <a:t>auctor</a:t>
            </a:r>
            <a:r>
              <a:rPr lang="pt-PT" sz="300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3000" dirty="0" err="1">
                <a:solidFill>
                  <a:schemeClr val="bg1"/>
                </a:solidFill>
                <a:latin typeface="Rubik"/>
                <a:cs typeface="Rubik"/>
              </a:rPr>
              <a:t>mattis</a:t>
            </a:r>
            <a:r>
              <a:rPr lang="pt-PT" sz="300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3000" dirty="0" err="1">
                <a:solidFill>
                  <a:schemeClr val="bg1"/>
                </a:solidFill>
                <a:latin typeface="Rubik"/>
                <a:cs typeface="Rubik"/>
              </a:rPr>
              <a:t>fermentum</a:t>
            </a:r>
            <a:r>
              <a:rPr lang="pt-PT" sz="3000" dirty="0">
                <a:solidFill>
                  <a:schemeClr val="bg1"/>
                </a:solidFill>
                <a:latin typeface="Rubik"/>
                <a:cs typeface="Rubik"/>
              </a:rPr>
              <a:t>. </a:t>
            </a:r>
            <a:r>
              <a:rPr lang="pt-PT" sz="3000" dirty="0" err="1">
                <a:solidFill>
                  <a:schemeClr val="bg1"/>
                </a:solidFill>
                <a:latin typeface="Rubik"/>
                <a:cs typeface="Rubik"/>
              </a:rPr>
              <a:t>Nam</a:t>
            </a:r>
            <a:r>
              <a:rPr lang="pt-PT" sz="3000" dirty="0">
                <a:solidFill>
                  <a:schemeClr val="bg1"/>
                </a:solidFill>
                <a:latin typeface="Rubik"/>
                <a:cs typeface="Rubik"/>
              </a:rPr>
              <a:t> non </a:t>
            </a:r>
            <a:r>
              <a:rPr lang="pt-PT" sz="3000" dirty="0" err="1">
                <a:solidFill>
                  <a:schemeClr val="bg1"/>
                </a:solidFill>
                <a:latin typeface="Rubik"/>
                <a:cs typeface="Rubik"/>
              </a:rPr>
              <a:t>sapien</a:t>
            </a:r>
            <a:r>
              <a:rPr lang="pt-PT" sz="300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3000" dirty="0" err="1">
                <a:solidFill>
                  <a:schemeClr val="bg1"/>
                </a:solidFill>
                <a:latin typeface="Rubik"/>
                <a:cs typeface="Rubik"/>
              </a:rPr>
              <a:t>sapien</a:t>
            </a:r>
            <a:r>
              <a:rPr lang="pt-PT" sz="3000" dirty="0">
                <a:solidFill>
                  <a:schemeClr val="bg1"/>
                </a:solidFill>
                <a:latin typeface="Rubik"/>
                <a:cs typeface="Rubik"/>
              </a:rPr>
              <a:t>. </a:t>
            </a:r>
            <a:r>
              <a:rPr lang="pt-PT" sz="3000" dirty="0" err="1">
                <a:solidFill>
                  <a:schemeClr val="bg1"/>
                </a:solidFill>
                <a:latin typeface="Rubik"/>
                <a:cs typeface="Rubik"/>
              </a:rPr>
              <a:t>Proin</a:t>
            </a:r>
            <a:r>
              <a:rPr lang="pt-PT" sz="300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3000" dirty="0" err="1">
                <a:solidFill>
                  <a:schemeClr val="bg1"/>
                </a:solidFill>
                <a:latin typeface="Rubik"/>
                <a:cs typeface="Rubik"/>
              </a:rPr>
              <a:t>dapibus</a:t>
            </a:r>
            <a:r>
              <a:rPr lang="pt-PT" sz="300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3000" dirty="0" err="1">
                <a:solidFill>
                  <a:schemeClr val="bg1"/>
                </a:solidFill>
                <a:latin typeface="Rubik"/>
                <a:cs typeface="Rubik"/>
              </a:rPr>
              <a:t>rhoncus</a:t>
            </a:r>
            <a:r>
              <a:rPr lang="pt-PT" sz="3000" dirty="0">
                <a:solidFill>
                  <a:schemeClr val="bg1"/>
                </a:solidFill>
                <a:latin typeface="Rubik"/>
                <a:cs typeface="Rubik"/>
              </a:rPr>
              <a:t> libero, vitae </a:t>
            </a:r>
            <a:r>
              <a:rPr lang="pt-PT" sz="3000" dirty="0" err="1">
                <a:solidFill>
                  <a:schemeClr val="bg1"/>
                </a:solidFill>
                <a:latin typeface="Rubik"/>
                <a:cs typeface="Rubik"/>
              </a:rPr>
              <a:t>condimentum</a:t>
            </a:r>
            <a:r>
              <a:rPr lang="pt-PT" sz="300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3000" dirty="0" err="1">
                <a:solidFill>
                  <a:schemeClr val="bg1"/>
                </a:solidFill>
                <a:latin typeface="Rubik"/>
                <a:cs typeface="Rubik"/>
              </a:rPr>
              <a:t>risus</a:t>
            </a:r>
            <a:r>
              <a:rPr lang="pt-PT" sz="300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3000" dirty="0" err="1">
                <a:solidFill>
                  <a:schemeClr val="bg1"/>
                </a:solidFill>
                <a:latin typeface="Rubik"/>
                <a:cs typeface="Rubik"/>
              </a:rPr>
              <a:t>lobortis</a:t>
            </a:r>
            <a:r>
              <a:rPr lang="pt-PT" sz="3000" dirty="0">
                <a:solidFill>
                  <a:schemeClr val="bg1"/>
                </a:solidFill>
                <a:latin typeface="Rubik"/>
                <a:cs typeface="Rubik"/>
              </a:rPr>
              <a:t> id. </a:t>
            </a:r>
            <a:r>
              <a:rPr lang="pt-PT" sz="3000" dirty="0" err="1">
                <a:solidFill>
                  <a:schemeClr val="bg1"/>
                </a:solidFill>
                <a:latin typeface="Rubik"/>
                <a:cs typeface="Rubik"/>
              </a:rPr>
              <a:t>Morbi</a:t>
            </a:r>
            <a:r>
              <a:rPr lang="pt-PT" sz="300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3000" dirty="0" err="1">
                <a:solidFill>
                  <a:schemeClr val="bg1"/>
                </a:solidFill>
                <a:latin typeface="Rubik"/>
                <a:cs typeface="Rubik"/>
              </a:rPr>
              <a:t>pharetra</a:t>
            </a:r>
            <a:r>
              <a:rPr lang="pt-PT" sz="300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3000" dirty="0" err="1">
                <a:solidFill>
                  <a:schemeClr val="bg1"/>
                </a:solidFill>
                <a:latin typeface="Rubik"/>
                <a:cs typeface="Rubik"/>
              </a:rPr>
              <a:t>lacus</a:t>
            </a:r>
            <a:r>
              <a:rPr lang="pt-PT" sz="3000" dirty="0">
                <a:solidFill>
                  <a:schemeClr val="bg1"/>
                </a:solidFill>
                <a:latin typeface="Rubik"/>
                <a:cs typeface="Rubik"/>
              </a:rPr>
              <a:t> eu </a:t>
            </a:r>
            <a:r>
              <a:rPr lang="pt-PT" sz="3000" dirty="0" err="1">
                <a:solidFill>
                  <a:schemeClr val="bg1"/>
                </a:solidFill>
                <a:latin typeface="Rubik"/>
                <a:cs typeface="Rubik"/>
              </a:rPr>
              <a:t>scelerisque</a:t>
            </a:r>
            <a:r>
              <a:rPr lang="pt-PT" sz="300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3000" dirty="0" err="1">
                <a:solidFill>
                  <a:schemeClr val="bg1"/>
                </a:solidFill>
                <a:latin typeface="Rubik"/>
                <a:cs typeface="Rubik"/>
              </a:rPr>
              <a:t>auctor</a:t>
            </a:r>
            <a:r>
              <a:rPr lang="pt-PT" sz="3000" dirty="0">
                <a:solidFill>
                  <a:schemeClr val="bg1"/>
                </a:solidFill>
                <a:latin typeface="Rubik"/>
                <a:cs typeface="Rubik"/>
              </a:rPr>
              <a:t>. </a:t>
            </a:r>
            <a:r>
              <a:rPr lang="pt-PT" sz="3000" dirty="0" err="1">
                <a:solidFill>
                  <a:schemeClr val="bg1"/>
                </a:solidFill>
                <a:latin typeface="Rubik"/>
                <a:cs typeface="Rubik"/>
              </a:rPr>
              <a:t>Sed</a:t>
            </a:r>
            <a:r>
              <a:rPr lang="pt-PT" sz="300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3000" dirty="0" err="1">
                <a:solidFill>
                  <a:schemeClr val="bg1"/>
                </a:solidFill>
                <a:latin typeface="Rubik"/>
                <a:cs typeface="Rubik"/>
              </a:rPr>
              <a:t>rutrum</a:t>
            </a:r>
            <a:r>
              <a:rPr lang="pt-PT" sz="3000" dirty="0">
                <a:solidFill>
                  <a:schemeClr val="bg1"/>
                </a:solidFill>
                <a:latin typeface="Rubik"/>
                <a:cs typeface="Rubik"/>
              </a:rPr>
              <a:t> non libero quis </a:t>
            </a:r>
            <a:r>
              <a:rPr lang="pt-PT" sz="3000" dirty="0" err="1">
                <a:solidFill>
                  <a:schemeClr val="bg1"/>
                </a:solidFill>
                <a:latin typeface="Rubik"/>
                <a:cs typeface="Rubik"/>
              </a:rPr>
              <a:t>tempor</a:t>
            </a:r>
            <a:r>
              <a:rPr lang="pt-PT" sz="3000" dirty="0">
                <a:solidFill>
                  <a:schemeClr val="bg1"/>
                </a:solidFill>
                <a:latin typeface="Rubik"/>
                <a:cs typeface="Rubik"/>
              </a:rPr>
              <a:t>.</a:t>
            </a:r>
          </a:p>
          <a:p>
            <a:pPr marL="27290" marR="161010" algn="l">
              <a:lnSpc>
                <a:spcPts val="4400"/>
              </a:lnSpc>
            </a:pPr>
            <a:r>
              <a:rPr lang="pt-PT" sz="3000" dirty="0" err="1">
                <a:solidFill>
                  <a:schemeClr val="bg1"/>
                </a:solidFill>
                <a:latin typeface="Rubik"/>
                <a:cs typeface="Rubik"/>
              </a:rPr>
              <a:t>Lorem</a:t>
            </a:r>
            <a:r>
              <a:rPr lang="pt-PT" sz="300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3000" dirty="0" err="1">
                <a:solidFill>
                  <a:schemeClr val="bg1"/>
                </a:solidFill>
                <a:latin typeface="Rubik"/>
                <a:cs typeface="Rubik"/>
              </a:rPr>
              <a:t>ipsum</a:t>
            </a:r>
            <a:r>
              <a:rPr lang="pt-PT" sz="300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3000" dirty="0" err="1">
                <a:solidFill>
                  <a:schemeClr val="bg1"/>
                </a:solidFill>
                <a:latin typeface="Rubik"/>
                <a:cs typeface="Rubik"/>
              </a:rPr>
              <a:t>dolor</a:t>
            </a:r>
            <a:r>
              <a:rPr lang="pt-PT" sz="300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3000" dirty="0" err="1">
                <a:solidFill>
                  <a:schemeClr val="bg1"/>
                </a:solidFill>
                <a:latin typeface="Rubik"/>
                <a:cs typeface="Rubik"/>
              </a:rPr>
              <a:t>sit</a:t>
            </a:r>
            <a:r>
              <a:rPr lang="pt-PT" sz="300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3000" dirty="0" err="1">
                <a:solidFill>
                  <a:schemeClr val="bg1"/>
                </a:solidFill>
                <a:latin typeface="Rubik"/>
                <a:cs typeface="Rubik"/>
              </a:rPr>
              <a:t>amet</a:t>
            </a:r>
            <a:r>
              <a:rPr lang="pt-PT" sz="3000" dirty="0">
                <a:solidFill>
                  <a:schemeClr val="bg1"/>
                </a:solidFill>
                <a:latin typeface="Rubik"/>
                <a:cs typeface="Rubik"/>
              </a:rPr>
              <a:t>, </a:t>
            </a:r>
            <a:r>
              <a:rPr lang="pt-PT" sz="3000" dirty="0" err="1">
                <a:solidFill>
                  <a:schemeClr val="bg1"/>
                </a:solidFill>
                <a:latin typeface="Rubik"/>
                <a:cs typeface="Rubik"/>
              </a:rPr>
              <a:t>consectetur</a:t>
            </a:r>
            <a:r>
              <a:rPr lang="pt-PT" sz="300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3000" dirty="0" err="1">
                <a:solidFill>
                  <a:schemeClr val="bg1"/>
                </a:solidFill>
                <a:latin typeface="Rubik"/>
                <a:cs typeface="Rubik"/>
              </a:rPr>
              <a:t>adipiscing</a:t>
            </a:r>
            <a:r>
              <a:rPr lang="pt-PT" sz="300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3000" dirty="0" err="1">
                <a:solidFill>
                  <a:schemeClr val="bg1"/>
                </a:solidFill>
                <a:latin typeface="Rubik"/>
                <a:cs typeface="Rubik"/>
              </a:rPr>
              <a:t>elit</a:t>
            </a:r>
            <a:r>
              <a:rPr lang="pt-PT" sz="3000" dirty="0">
                <a:solidFill>
                  <a:schemeClr val="bg1"/>
                </a:solidFill>
                <a:latin typeface="Rubik"/>
                <a:cs typeface="Rubik"/>
              </a:rPr>
              <a:t>. </a:t>
            </a:r>
            <a:r>
              <a:rPr lang="pt-PT" sz="3000" dirty="0" err="1">
                <a:solidFill>
                  <a:schemeClr val="bg1"/>
                </a:solidFill>
                <a:latin typeface="Rubik"/>
                <a:cs typeface="Rubik"/>
              </a:rPr>
              <a:t>Vestibulum</a:t>
            </a:r>
            <a:r>
              <a:rPr lang="pt-PT" sz="300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3000" dirty="0" err="1">
                <a:solidFill>
                  <a:schemeClr val="bg1"/>
                </a:solidFill>
                <a:latin typeface="Rubik"/>
                <a:cs typeface="Rubik"/>
              </a:rPr>
              <a:t>auctor</a:t>
            </a:r>
            <a:r>
              <a:rPr lang="pt-PT" sz="300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3000" dirty="0" err="1">
                <a:solidFill>
                  <a:schemeClr val="bg1"/>
                </a:solidFill>
                <a:latin typeface="Rubik"/>
                <a:cs typeface="Rubik"/>
              </a:rPr>
              <a:t>mattis</a:t>
            </a:r>
            <a:r>
              <a:rPr lang="pt-PT" sz="300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3000" dirty="0" err="1">
                <a:solidFill>
                  <a:schemeClr val="bg1"/>
                </a:solidFill>
                <a:latin typeface="Rubik"/>
                <a:cs typeface="Rubik"/>
              </a:rPr>
              <a:t>fermentum</a:t>
            </a:r>
            <a:r>
              <a:rPr lang="pt-PT" sz="3000" dirty="0">
                <a:solidFill>
                  <a:schemeClr val="bg1"/>
                </a:solidFill>
                <a:latin typeface="Rubik"/>
                <a:cs typeface="Rubik"/>
              </a:rPr>
              <a:t>. </a:t>
            </a:r>
            <a:r>
              <a:rPr lang="pt-PT" sz="3000" dirty="0" err="1">
                <a:solidFill>
                  <a:schemeClr val="bg1"/>
                </a:solidFill>
                <a:latin typeface="Rubik"/>
                <a:cs typeface="Rubik"/>
              </a:rPr>
              <a:t>Nam</a:t>
            </a:r>
            <a:r>
              <a:rPr lang="pt-PT" sz="3000" dirty="0">
                <a:solidFill>
                  <a:schemeClr val="bg1"/>
                </a:solidFill>
                <a:latin typeface="Rubik"/>
                <a:cs typeface="Rubik"/>
              </a:rPr>
              <a:t> non </a:t>
            </a:r>
            <a:r>
              <a:rPr lang="pt-PT" sz="3000" dirty="0" err="1">
                <a:solidFill>
                  <a:schemeClr val="bg1"/>
                </a:solidFill>
                <a:latin typeface="Rubik"/>
                <a:cs typeface="Rubik"/>
              </a:rPr>
              <a:t>sapien</a:t>
            </a:r>
            <a:r>
              <a:rPr lang="pt-PT" sz="300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3000" dirty="0" err="1">
                <a:solidFill>
                  <a:schemeClr val="bg1"/>
                </a:solidFill>
                <a:latin typeface="Rubik"/>
                <a:cs typeface="Rubik"/>
              </a:rPr>
              <a:t>sapien</a:t>
            </a:r>
            <a:r>
              <a:rPr lang="pt-PT" sz="3000" dirty="0">
                <a:solidFill>
                  <a:schemeClr val="bg1"/>
                </a:solidFill>
                <a:latin typeface="Rubik"/>
                <a:cs typeface="Rubik"/>
              </a:rPr>
              <a:t>. </a:t>
            </a:r>
            <a:r>
              <a:rPr lang="pt-PT" sz="3000" dirty="0" err="1">
                <a:solidFill>
                  <a:schemeClr val="bg1"/>
                </a:solidFill>
                <a:latin typeface="Rubik"/>
                <a:cs typeface="Rubik"/>
              </a:rPr>
              <a:t>Proin</a:t>
            </a:r>
            <a:r>
              <a:rPr lang="pt-PT" sz="300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3000" dirty="0" err="1">
                <a:solidFill>
                  <a:schemeClr val="bg1"/>
                </a:solidFill>
                <a:latin typeface="Rubik"/>
                <a:cs typeface="Rubik"/>
              </a:rPr>
              <a:t>dapibus</a:t>
            </a:r>
            <a:r>
              <a:rPr lang="pt-PT" sz="300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3000" dirty="0" err="1">
                <a:solidFill>
                  <a:schemeClr val="bg1"/>
                </a:solidFill>
                <a:latin typeface="Rubik"/>
                <a:cs typeface="Rubik"/>
              </a:rPr>
              <a:t>rhoncus</a:t>
            </a:r>
            <a:r>
              <a:rPr lang="pt-PT" sz="3000" dirty="0">
                <a:solidFill>
                  <a:schemeClr val="bg1"/>
                </a:solidFill>
                <a:latin typeface="Rubik"/>
                <a:cs typeface="Rubik"/>
              </a:rPr>
              <a:t> libero, vitae </a:t>
            </a:r>
            <a:r>
              <a:rPr lang="pt-PT" sz="3000" dirty="0" err="1">
                <a:solidFill>
                  <a:schemeClr val="bg1"/>
                </a:solidFill>
                <a:latin typeface="Rubik"/>
                <a:cs typeface="Rubik"/>
              </a:rPr>
              <a:t>condimentum</a:t>
            </a:r>
            <a:r>
              <a:rPr lang="pt-PT" sz="300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3000" dirty="0" err="1">
                <a:solidFill>
                  <a:schemeClr val="bg1"/>
                </a:solidFill>
                <a:latin typeface="Rubik"/>
                <a:cs typeface="Rubik"/>
              </a:rPr>
              <a:t>risus</a:t>
            </a:r>
            <a:r>
              <a:rPr lang="pt-PT" sz="300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3000" dirty="0" err="1">
                <a:solidFill>
                  <a:schemeClr val="bg1"/>
                </a:solidFill>
                <a:latin typeface="Rubik"/>
                <a:cs typeface="Rubik"/>
              </a:rPr>
              <a:t>lobortis</a:t>
            </a:r>
            <a:r>
              <a:rPr lang="pt-PT" sz="3000" dirty="0">
                <a:solidFill>
                  <a:schemeClr val="bg1"/>
                </a:solidFill>
                <a:latin typeface="Rubik"/>
                <a:cs typeface="Rubik"/>
              </a:rPr>
              <a:t> id. </a:t>
            </a:r>
            <a:r>
              <a:rPr lang="pt-PT" sz="3000" dirty="0" err="1">
                <a:solidFill>
                  <a:schemeClr val="bg1"/>
                </a:solidFill>
                <a:latin typeface="Rubik"/>
                <a:cs typeface="Rubik"/>
              </a:rPr>
              <a:t>Morbi</a:t>
            </a:r>
            <a:r>
              <a:rPr lang="pt-PT" sz="300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3000" dirty="0" err="1">
                <a:solidFill>
                  <a:schemeClr val="bg1"/>
                </a:solidFill>
                <a:latin typeface="Rubik"/>
                <a:cs typeface="Rubik"/>
              </a:rPr>
              <a:t>pharetra</a:t>
            </a:r>
            <a:r>
              <a:rPr lang="pt-PT" sz="300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3000" dirty="0" err="1">
                <a:solidFill>
                  <a:schemeClr val="bg1"/>
                </a:solidFill>
                <a:latin typeface="Rubik"/>
                <a:cs typeface="Rubik"/>
              </a:rPr>
              <a:t>lacus</a:t>
            </a:r>
            <a:r>
              <a:rPr lang="pt-PT" sz="3000" dirty="0">
                <a:solidFill>
                  <a:schemeClr val="bg1"/>
                </a:solidFill>
                <a:latin typeface="Rubik"/>
                <a:cs typeface="Rubik"/>
              </a:rPr>
              <a:t> eu </a:t>
            </a:r>
            <a:r>
              <a:rPr lang="pt-PT" sz="3000" dirty="0" err="1">
                <a:solidFill>
                  <a:schemeClr val="bg1"/>
                </a:solidFill>
                <a:latin typeface="Rubik"/>
                <a:cs typeface="Rubik"/>
              </a:rPr>
              <a:t>scelerisque</a:t>
            </a:r>
            <a:r>
              <a:rPr lang="pt-PT" sz="300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3000" dirty="0" err="1">
                <a:solidFill>
                  <a:schemeClr val="bg1"/>
                </a:solidFill>
                <a:latin typeface="Rubik"/>
                <a:cs typeface="Rubik"/>
              </a:rPr>
              <a:t>auctor</a:t>
            </a:r>
            <a:r>
              <a:rPr lang="pt-PT" sz="3000" dirty="0">
                <a:solidFill>
                  <a:schemeClr val="bg1"/>
                </a:solidFill>
                <a:latin typeface="Rubik"/>
                <a:cs typeface="Rubik"/>
              </a:rPr>
              <a:t>. </a:t>
            </a:r>
            <a:r>
              <a:rPr lang="pt-PT" sz="3000" dirty="0" err="1">
                <a:solidFill>
                  <a:schemeClr val="bg1"/>
                </a:solidFill>
                <a:latin typeface="Rubik"/>
                <a:cs typeface="Rubik"/>
              </a:rPr>
              <a:t>Sed</a:t>
            </a:r>
            <a:r>
              <a:rPr lang="pt-PT" sz="300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3000" dirty="0" err="1">
                <a:solidFill>
                  <a:schemeClr val="bg1"/>
                </a:solidFill>
                <a:latin typeface="Rubik"/>
                <a:cs typeface="Rubik"/>
              </a:rPr>
              <a:t>rutrum</a:t>
            </a:r>
            <a:r>
              <a:rPr lang="pt-PT" sz="3000" dirty="0">
                <a:solidFill>
                  <a:schemeClr val="bg1"/>
                </a:solidFill>
                <a:latin typeface="Rubik"/>
                <a:cs typeface="Rubik"/>
              </a:rPr>
              <a:t> non libero quis </a:t>
            </a:r>
            <a:r>
              <a:rPr lang="pt-PT" sz="3000" dirty="0" err="1">
                <a:solidFill>
                  <a:schemeClr val="bg1"/>
                </a:solidFill>
                <a:latin typeface="Rubik"/>
                <a:cs typeface="Rubik"/>
              </a:rPr>
              <a:t>tempor</a:t>
            </a:r>
            <a:r>
              <a:rPr lang="pt-PT" sz="3000" dirty="0">
                <a:solidFill>
                  <a:schemeClr val="bg1"/>
                </a:solidFill>
                <a:latin typeface="Rubik"/>
                <a:cs typeface="Rubik"/>
              </a:rPr>
              <a:t>. </a:t>
            </a:r>
            <a:r>
              <a:rPr lang="pt-PT" sz="3000" dirty="0" err="1">
                <a:solidFill>
                  <a:schemeClr val="bg1"/>
                </a:solidFill>
                <a:latin typeface="Rubik"/>
                <a:cs typeface="Rubik"/>
              </a:rPr>
              <a:t>Vestibulum</a:t>
            </a:r>
            <a:r>
              <a:rPr lang="pt-PT" sz="300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3000" dirty="0" err="1">
                <a:solidFill>
                  <a:schemeClr val="bg1"/>
                </a:solidFill>
                <a:latin typeface="Rubik"/>
                <a:cs typeface="Rubik"/>
              </a:rPr>
              <a:t>auctor</a:t>
            </a:r>
            <a:r>
              <a:rPr lang="pt-PT" sz="300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3000" dirty="0" err="1">
                <a:solidFill>
                  <a:schemeClr val="bg1"/>
                </a:solidFill>
                <a:latin typeface="Rubik"/>
                <a:cs typeface="Rubik"/>
              </a:rPr>
              <a:t>mattis</a:t>
            </a:r>
            <a:r>
              <a:rPr lang="pt-PT" sz="300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3000" dirty="0" err="1">
                <a:solidFill>
                  <a:schemeClr val="bg1"/>
                </a:solidFill>
                <a:latin typeface="Rubik"/>
                <a:cs typeface="Rubik"/>
              </a:rPr>
              <a:t>fermentum</a:t>
            </a:r>
            <a:r>
              <a:rPr lang="pt-PT" sz="3000" dirty="0">
                <a:solidFill>
                  <a:schemeClr val="bg1"/>
                </a:solidFill>
                <a:latin typeface="Rubik"/>
                <a:cs typeface="Rubik"/>
              </a:rPr>
              <a:t>.</a:t>
            </a:r>
          </a:p>
        </p:txBody>
      </p:sp>
      <p:sp>
        <p:nvSpPr>
          <p:cNvPr id="18" name="object 2">
            <a:extLst>
              <a:ext uri="{FF2B5EF4-FFF2-40B4-BE49-F238E27FC236}">
                <a16:creationId xmlns:a16="http://schemas.microsoft.com/office/drawing/2014/main" id="{31C12C8D-FD51-60A7-F28C-6EE3F83623FC}"/>
              </a:ext>
            </a:extLst>
          </p:cNvPr>
          <p:cNvSpPr txBox="1">
            <a:spLocks/>
          </p:cNvSpPr>
          <p:nvPr/>
        </p:nvSpPr>
        <p:spPr>
          <a:xfrm>
            <a:off x="1800001" y="1850246"/>
            <a:ext cx="24084412" cy="307776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>
              <a:defRPr>
                <a:latin typeface="+mj-lt"/>
                <a:ea typeface="+mj-ea"/>
                <a:cs typeface="+mj-cs"/>
              </a:defRPr>
            </a:lvl1pPr>
          </a:lstStyle>
          <a:p>
            <a:pPr marR="10916" algn="l">
              <a:lnSpc>
                <a:spcPts val="12000"/>
              </a:lnSpc>
            </a:pPr>
            <a:r>
              <a:rPr lang="pt-PT" sz="10000" b="1" spc="14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NEQUE</a:t>
            </a:r>
            <a:r>
              <a:rPr lang="pt-PT" sz="10000" b="1" spc="43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10000" b="1" spc="14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PORRO</a:t>
            </a:r>
            <a:r>
              <a:rPr lang="pt-PT" sz="10000" b="1" spc="438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10000" b="1" spc="14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QUISQUAM</a:t>
            </a:r>
            <a:r>
              <a:rPr lang="pt-PT" sz="10000" b="1" spc="43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10000" b="1" spc="107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EST</a:t>
            </a:r>
            <a:r>
              <a:rPr lang="pt-PT" sz="10000" b="1" spc="193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10000" b="1" spc="14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QUI </a:t>
            </a:r>
            <a:r>
              <a:rPr lang="pt-PT" sz="10000" b="1" spc="15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DOLOREM</a:t>
            </a:r>
            <a:r>
              <a:rPr lang="pt-PT" sz="10000" b="1" spc="398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10000" b="1" spc="172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IPSUM</a:t>
            </a:r>
          </a:p>
        </p:txBody>
      </p:sp>
      <p:sp>
        <p:nvSpPr>
          <p:cNvPr id="19" name="object 3">
            <a:extLst>
              <a:ext uri="{FF2B5EF4-FFF2-40B4-BE49-F238E27FC236}">
                <a16:creationId xmlns:a16="http://schemas.microsoft.com/office/drawing/2014/main" id="{D0FF67C4-9145-8763-A959-31ED005833E1}"/>
              </a:ext>
            </a:extLst>
          </p:cNvPr>
          <p:cNvSpPr txBox="1"/>
          <p:nvPr/>
        </p:nvSpPr>
        <p:spPr>
          <a:xfrm>
            <a:off x="1800001" y="5294512"/>
            <a:ext cx="24100678" cy="237436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0916" algn="l">
              <a:lnSpc>
                <a:spcPts val="6300"/>
              </a:lnSpc>
              <a:spcBef>
                <a:spcPts val="193"/>
              </a:spcBef>
            </a:pPr>
            <a:r>
              <a:rPr lang="pt-PT" sz="4700" dirty="0" err="1">
                <a:solidFill>
                  <a:schemeClr val="bg1"/>
                </a:solidFill>
                <a:latin typeface="Rubik"/>
                <a:cs typeface="Rubik"/>
              </a:rPr>
              <a:t>Lorem</a:t>
            </a:r>
            <a:r>
              <a:rPr lang="pt-PT" sz="4700" spc="161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4700" dirty="0" err="1">
                <a:solidFill>
                  <a:schemeClr val="bg1"/>
                </a:solidFill>
                <a:latin typeface="Rubik"/>
                <a:cs typeface="Rubik"/>
              </a:rPr>
              <a:t>ipsum</a:t>
            </a:r>
            <a:r>
              <a:rPr lang="pt-PT" sz="4700" spc="161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4700" dirty="0" err="1">
                <a:solidFill>
                  <a:schemeClr val="bg1"/>
                </a:solidFill>
                <a:latin typeface="Rubik"/>
                <a:cs typeface="Rubik"/>
              </a:rPr>
              <a:t>dolor</a:t>
            </a:r>
            <a:r>
              <a:rPr lang="pt-PT" sz="4700" spc="32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4700" dirty="0" err="1">
                <a:solidFill>
                  <a:schemeClr val="bg1"/>
                </a:solidFill>
                <a:latin typeface="Rubik"/>
                <a:cs typeface="Rubik"/>
              </a:rPr>
              <a:t>sit</a:t>
            </a:r>
            <a:r>
              <a:rPr lang="pt-PT" sz="4700" spc="172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4700" dirty="0" err="1">
                <a:solidFill>
                  <a:schemeClr val="bg1"/>
                </a:solidFill>
                <a:latin typeface="Rubik"/>
                <a:cs typeface="Rubik"/>
              </a:rPr>
              <a:t>amet</a:t>
            </a:r>
            <a:r>
              <a:rPr lang="pt-PT" sz="4700" dirty="0">
                <a:solidFill>
                  <a:schemeClr val="bg1"/>
                </a:solidFill>
                <a:latin typeface="Rubik"/>
                <a:cs typeface="Rubik"/>
              </a:rPr>
              <a:t>,</a:t>
            </a:r>
            <a:r>
              <a:rPr lang="pt-PT" sz="4700" spc="161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4700" dirty="0" err="1">
                <a:solidFill>
                  <a:schemeClr val="bg1"/>
                </a:solidFill>
                <a:latin typeface="Rubik"/>
                <a:cs typeface="Rubik"/>
              </a:rPr>
              <a:t>consectetur</a:t>
            </a:r>
            <a:r>
              <a:rPr lang="pt-PT" sz="4700" spc="32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4700" dirty="0" err="1">
                <a:solidFill>
                  <a:schemeClr val="bg1"/>
                </a:solidFill>
                <a:latin typeface="Rubik"/>
                <a:cs typeface="Rubik"/>
              </a:rPr>
              <a:t>adipiscing</a:t>
            </a:r>
            <a:r>
              <a:rPr lang="pt-PT" sz="4700" spc="161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4700" dirty="0" err="1">
                <a:solidFill>
                  <a:schemeClr val="bg1"/>
                </a:solidFill>
                <a:latin typeface="Rubik"/>
                <a:cs typeface="Rubik"/>
              </a:rPr>
              <a:t>elit</a:t>
            </a:r>
            <a:r>
              <a:rPr lang="pt-PT" sz="4700" dirty="0">
                <a:solidFill>
                  <a:schemeClr val="bg1"/>
                </a:solidFill>
                <a:latin typeface="Rubik"/>
                <a:cs typeface="Rubik"/>
              </a:rPr>
              <a:t>,</a:t>
            </a:r>
            <a:r>
              <a:rPr lang="pt-PT" sz="4700" spc="32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4700" dirty="0" err="1">
                <a:solidFill>
                  <a:schemeClr val="bg1"/>
                </a:solidFill>
                <a:latin typeface="Rubik"/>
                <a:cs typeface="Rubik"/>
              </a:rPr>
              <a:t>vestibulum</a:t>
            </a:r>
            <a:r>
              <a:rPr lang="pt-PT" sz="4700" spc="161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4700" spc="-21" dirty="0" err="1">
                <a:solidFill>
                  <a:schemeClr val="bg1"/>
                </a:solidFill>
                <a:latin typeface="Rubik"/>
                <a:cs typeface="Rubik"/>
              </a:rPr>
              <a:t>auctor</a:t>
            </a:r>
            <a:r>
              <a:rPr lang="pt-PT" sz="4700" spc="-21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4700" dirty="0" err="1">
                <a:solidFill>
                  <a:schemeClr val="bg1"/>
                </a:solidFill>
                <a:latin typeface="Rubik"/>
                <a:cs typeface="Rubik"/>
              </a:rPr>
              <a:t>mattis</a:t>
            </a:r>
            <a:r>
              <a:rPr lang="pt-PT" sz="4700" spc="43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4700" dirty="0" err="1">
                <a:solidFill>
                  <a:schemeClr val="bg1"/>
                </a:solidFill>
                <a:latin typeface="Rubik"/>
                <a:cs typeface="Rubik"/>
              </a:rPr>
              <a:t>fermentum</a:t>
            </a:r>
            <a:r>
              <a:rPr lang="pt-PT" sz="4700" dirty="0">
                <a:solidFill>
                  <a:schemeClr val="bg1"/>
                </a:solidFill>
                <a:latin typeface="Rubik"/>
                <a:cs typeface="Rubik"/>
              </a:rPr>
              <a:t>,</a:t>
            </a:r>
            <a:r>
              <a:rPr lang="pt-PT" sz="4700" spc="14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4700" dirty="0" err="1">
                <a:solidFill>
                  <a:schemeClr val="bg1"/>
                </a:solidFill>
                <a:latin typeface="Rubik"/>
                <a:cs typeface="Rubik"/>
              </a:rPr>
              <a:t>nam</a:t>
            </a:r>
            <a:r>
              <a:rPr lang="pt-PT" sz="4700" spc="14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4700" dirty="0">
                <a:solidFill>
                  <a:schemeClr val="bg1"/>
                </a:solidFill>
                <a:latin typeface="Rubik"/>
                <a:cs typeface="Rubik"/>
              </a:rPr>
              <a:t>non</a:t>
            </a:r>
            <a:r>
              <a:rPr lang="pt-PT" sz="4700" spc="15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4700" dirty="0" err="1">
                <a:solidFill>
                  <a:schemeClr val="bg1"/>
                </a:solidFill>
                <a:latin typeface="Rubik"/>
                <a:cs typeface="Rubik"/>
              </a:rPr>
              <a:t>sapien</a:t>
            </a:r>
            <a:r>
              <a:rPr lang="pt-PT" sz="4700" spc="14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4700" dirty="0" err="1">
                <a:solidFill>
                  <a:schemeClr val="bg1"/>
                </a:solidFill>
                <a:latin typeface="Rubik"/>
                <a:cs typeface="Rubik"/>
              </a:rPr>
              <a:t>sapien</a:t>
            </a:r>
            <a:r>
              <a:rPr lang="pt-PT" sz="4700" dirty="0">
                <a:solidFill>
                  <a:schemeClr val="bg1"/>
                </a:solidFill>
                <a:latin typeface="Rubik"/>
                <a:cs typeface="Rubik"/>
              </a:rPr>
              <a:t>,</a:t>
            </a:r>
            <a:r>
              <a:rPr lang="pt-PT" sz="4700" spc="14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4700" dirty="0" err="1">
                <a:solidFill>
                  <a:schemeClr val="bg1"/>
                </a:solidFill>
                <a:latin typeface="Rubik"/>
                <a:cs typeface="Rubik"/>
              </a:rPr>
              <a:t>proin</a:t>
            </a:r>
            <a:r>
              <a:rPr lang="pt-PT" sz="4700" spc="14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4700" dirty="0" err="1">
                <a:solidFill>
                  <a:schemeClr val="bg1"/>
                </a:solidFill>
                <a:latin typeface="Rubik"/>
                <a:cs typeface="Rubik"/>
              </a:rPr>
              <a:t>dapibus</a:t>
            </a:r>
            <a:r>
              <a:rPr lang="pt-PT" sz="4700" spc="15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4700" dirty="0" err="1">
                <a:solidFill>
                  <a:schemeClr val="bg1"/>
                </a:solidFill>
                <a:latin typeface="Rubik"/>
                <a:cs typeface="Rubik"/>
              </a:rPr>
              <a:t>rhoncus</a:t>
            </a:r>
            <a:r>
              <a:rPr lang="pt-PT" sz="4700" spc="14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4700" dirty="0">
                <a:solidFill>
                  <a:schemeClr val="bg1"/>
                </a:solidFill>
                <a:latin typeface="Rubik"/>
                <a:cs typeface="Rubik"/>
              </a:rPr>
              <a:t>libero,</a:t>
            </a:r>
            <a:r>
              <a:rPr lang="pt-PT" sz="4700" spc="11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4700" spc="-21" dirty="0">
                <a:solidFill>
                  <a:schemeClr val="bg1"/>
                </a:solidFill>
                <a:latin typeface="Rubik"/>
                <a:cs typeface="Rubik"/>
              </a:rPr>
              <a:t>vitae </a:t>
            </a:r>
            <a:r>
              <a:rPr lang="pt-PT" sz="4700" dirty="0" err="1">
                <a:solidFill>
                  <a:schemeClr val="bg1"/>
                </a:solidFill>
                <a:latin typeface="Rubik"/>
                <a:cs typeface="Rubik"/>
              </a:rPr>
              <a:t>condimentum</a:t>
            </a:r>
            <a:r>
              <a:rPr lang="pt-PT" sz="4700" spc="204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4700" dirty="0" err="1">
                <a:solidFill>
                  <a:schemeClr val="bg1"/>
                </a:solidFill>
                <a:latin typeface="Rubik"/>
                <a:cs typeface="Rubik"/>
              </a:rPr>
              <a:t>risus</a:t>
            </a:r>
            <a:r>
              <a:rPr lang="pt-PT" sz="4700" spc="215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4700" dirty="0" err="1">
                <a:solidFill>
                  <a:schemeClr val="bg1"/>
                </a:solidFill>
                <a:latin typeface="Rubik"/>
                <a:cs typeface="Rubik"/>
              </a:rPr>
              <a:t>lobortis</a:t>
            </a:r>
            <a:r>
              <a:rPr lang="pt-PT" sz="4700" spc="215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4700" spc="-54" dirty="0">
                <a:solidFill>
                  <a:schemeClr val="bg1"/>
                </a:solidFill>
                <a:latin typeface="Rubik"/>
                <a:cs typeface="Rubik"/>
              </a:rPr>
              <a:t>id.</a:t>
            </a:r>
            <a:endParaRPr lang="pt-PT" sz="4700" dirty="0">
              <a:solidFill>
                <a:schemeClr val="bg1"/>
              </a:solidFill>
              <a:latin typeface="Rubik"/>
              <a:cs typeface="Rubik"/>
            </a:endParaRPr>
          </a:p>
        </p:txBody>
      </p:sp>
      <p:sp>
        <p:nvSpPr>
          <p:cNvPr id="20" name="CaixaDeTexto 19">
            <a:extLst>
              <a:ext uri="{FF2B5EF4-FFF2-40B4-BE49-F238E27FC236}">
                <a16:creationId xmlns:a16="http://schemas.microsoft.com/office/drawing/2014/main" id="{1B05FF16-CDB8-2C98-7582-9C766B262832}"/>
              </a:ext>
            </a:extLst>
          </p:cNvPr>
          <p:cNvSpPr txBox="1"/>
          <p:nvPr/>
        </p:nvSpPr>
        <p:spPr>
          <a:xfrm>
            <a:off x="1800001" y="8392310"/>
            <a:ext cx="24084412" cy="385939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l">
              <a:lnSpc>
                <a:spcPts val="3000"/>
              </a:lnSpc>
            </a:pPr>
            <a:r>
              <a:rPr lang="pt-PT" sz="3000" dirty="0">
                <a:solidFill>
                  <a:schemeClr val="bg1"/>
                </a:solidFill>
                <a:latin typeface="Rubik"/>
                <a:cs typeface="Rubik"/>
              </a:rPr>
              <a:t>Autores</a:t>
            </a:r>
            <a:r>
              <a:rPr lang="pt-PT" sz="3000" spc="32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3000" dirty="0">
                <a:solidFill>
                  <a:schemeClr val="bg1"/>
                </a:solidFill>
                <a:latin typeface="Rubik"/>
                <a:cs typeface="Rubik"/>
              </a:rPr>
              <a:t>|</a:t>
            </a:r>
            <a:r>
              <a:rPr lang="pt-PT" sz="3000" spc="43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3000" dirty="0">
                <a:solidFill>
                  <a:schemeClr val="bg1"/>
                </a:solidFill>
                <a:latin typeface="Rubik"/>
                <a:cs typeface="Rubik"/>
              </a:rPr>
              <a:t>Outras</a:t>
            </a:r>
            <a:r>
              <a:rPr lang="pt-PT" sz="3000" spc="32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3000" dirty="0">
                <a:solidFill>
                  <a:schemeClr val="bg1"/>
                </a:solidFill>
                <a:latin typeface="Rubik"/>
                <a:cs typeface="Rubik"/>
              </a:rPr>
              <a:t>Referências</a:t>
            </a:r>
            <a:r>
              <a:rPr lang="pt-PT" sz="3000" spc="43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3000" dirty="0">
                <a:solidFill>
                  <a:schemeClr val="bg1"/>
                </a:solidFill>
                <a:latin typeface="Rubik"/>
                <a:cs typeface="Rubik"/>
              </a:rPr>
              <a:t>—</a:t>
            </a:r>
            <a:r>
              <a:rPr lang="pt-PT" sz="3000" spc="32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3000" spc="-21" dirty="0">
                <a:solidFill>
                  <a:schemeClr val="bg1"/>
                </a:solidFill>
                <a:latin typeface="Rubik"/>
                <a:cs typeface="Rubik"/>
              </a:rPr>
              <a:t>00.00.20xx</a:t>
            </a:r>
            <a:endParaRPr lang="pt-PT" sz="3000" dirty="0">
              <a:solidFill>
                <a:schemeClr val="bg1"/>
              </a:solidFill>
              <a:latin typeface="Rubik"/>
              <a:cs typeface="Rubik"/>
            </a:endParaRPr>
          </a:p>
        </p:txBody>
      </p:sp>
      <p:sp>
        <p:nvSpPr>
          <p:cNvPr id="23" name="object 6">
            <a:extLst>
              <a:ext uri="{FF2B5EF4-FFF2-40B4-BE49-F238E27FC236}">
                <a16:creationId xmlns:a16="http://schemas.microsoft.com/office/drawing/2014/main" id="{A69B7CB2-6A5C-5F50-E0EC-737FE64ABEE0}"/>
              </a:ext>
            </a:extLst>
          </p:cNvPr>
          <p:cNvSpPr txBox="1">
            <a:spLocks/>
          </p:cNvSpPr>
          <p:nvPr/>
        </p:nvSpPr>
        <p:spPr>
          <a:xfrm>
            <a:off x="14095629" y="20060183"/>
            <a:ext cx="11754000" cy="55989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0">
              <a:defRPr>
                <a:latin typeface="+mn-lt"/>
                <a:ea typeface="+mn-ea"/>
                <a:cs typeface="+mn-cs"/>
              </a:defRPr>
            </a:lvl1pPr>
            <a:lvl2pPr marL="982431">
              <a:defRPr>
                <a:latin typeface="+mn-lt"/>
                <a:ea typeface="+mn-ea"/>
                <a:cs typeface="+mn-cs"/>
              </a:defRPr>
            </a:lvl2pPr>
            <a:lvl3pPr marL="1964863">
              <a:defRPr>
                <a:latin typeface="+mn-lt"/>
                <a:ea typeface="+mn-ea"/>
                <a:cs typeface="+mn-cs"/>
              </a:defRPr>
            </a:lvl3pPr>
            <a:lvl4pPr marL="2947294">
              <a:defRPr>
                <a:latin typeface="+mn-lt"/>
                <a:ea typeface="+mn-ea"/>
                <a:cs typeface="+mn-cs"/>
              </a:defRPr>
            </a:lvl4pPr>
            <a:lvl5pPr marL="3929725">
              <a:defRPr>
                <a:latin typeface="+mn-lt"/>
                <a:ea typeface="+mn-ea"/>
                <a:cs typeface="+mn-cs"/>
              </a:defRPr>
            </a:lvl5pPr>
            <a:lvl6pPr marL="4912157">
              <a:defRPr>
                <a:latin typeface="+mn-lt"/>
                <a:ea typeface="+mn-ea"/>
                <a:cs typeface="+mn-cs"/>
              </a:defRPr>
            </a:lvl6pPr>
            <a:lvl7pPr marL="5894588">
              <a:defRPr>
                <a:latin typeface="+mn-lt"/>
                <a:ea typeface="+mn-ea"/>
                <a:cs typeface="+mn-cs"/>
              </a:defRPr>
            </a:lvl7pPr>
            <a:lvl8pPr marL="6877020">
              <a:defRPr>
                <a:latin typeface="+mn-lt"/>
                <a:ea typeface="+mn-ea"/>
                <a:cs typeface="+mn-cs"/>
              </a:defRPr>
            </a:lvl8pPr>
            <a:lvl9pPr marL="7859451">
              <a:defRPr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ts val="4400"/>
              </a:lnSpc>
              <a:spcBef>
                <a:spcPts val="999"/>
              </a:spcBef>
            </a:pPr>
            <a:r>
              <a:rPr lang="pt-PT" sz="3000" b="1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—</a:t>
            </a:r>
            <a:r>
              <a:rPr lang="pt-PT" sz="3000" b="1" spc="43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1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SECTION</a:t>
            </a:r>
            <a:r>
              <a:rPr lang="pt-PT" sz="3000" b="1" spc="-21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TITLE</a:t>
            </a:r>
          </a:p>
          <a:p>
            <a:pPr marR="297458" algn="l">
              <a:lnSpc>
                <a:spcPts val="4400"/>
              </a:lnSpc>
              <a:spcBef>
                <a:spcPts val="11"/>
              </a:spcBef>
            </a:pPr>
            <a:r>
              <a:rPr lang="pt-PT" sz="300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Lorem</a:t>
            </a:r>
            <a:r>
              <a:rPr lang="pt-PT" sz="300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ipsum</a:t>
            </a:r>
            <a:r>
              <a:rPr lang="pt-PT" sz="300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dolor</a:t>
            </a:r>
            <a:r>
              <a:rPr lang="pt-PT" sz="300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sit</a:t>
            </a:r>
            <a:r>
              <a:rPr lang="pt-PT" sz="300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amet</a:t>
            </a:r>
            <a:r>
              <a:rPr lang="pt-PT" sz="300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, </a:t>
            </a:r>
            <a:r>
              <a:rPr lang="pt-PT" sz="300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consectetur</a:t>
            </a:r>
            <a:r>
              <a:rPr lang="pt-PT" sz="300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adipiscing</a:t>
            </a:r>
            <a:r>
              <a:rPr lang="pt-PT" sz="300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elit</a:t>
            </a:r>
            <a:r>
              <a:rPr lang="pt-PT" sz="300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. </a:t>
            </a:r>
            <a:r>
              <a:rPr lang="pt-PT" sz="300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Vestibulum</a:t>
            </a:r>
            <a:r>
              <a:rPr lang="pt-PT" sz="300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auctor</a:t>
            </a:r>
            <a:r>
              <a:rPr lang="pt-PT" sz="300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mattis</a:t>
            </a:r>
            <a:r>
              <a:rPr lang="pt-PT" sz="300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fermentum</a:t>
            </a:r>
            <a:r>
              <a:rPr lang="pt-PT" sz="300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. </a:t>
            </a:r>
            <a:r>
              <a:rPr lang="pt-PT" sz="300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Nam</a:t>
            </a:r>
            <a:r>
              <a:rPr lang="pt-PT" sz="300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non </a:t>
            </a:r>
            <a:r>
              <a:rPr lang="pt-PT" sz="300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sapien</a:t>
            </a:r>
            <a:r>
              <a:rPr lang="pt-PT" sz="300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sapien</a:t>
            </a:r>
            <a:r>
              <a:rPr lang="pt-PT" sz="300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. </a:t>
            </a:r>
            <a:r>
              <a:rPr lang="pt-PT" sz="300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Proin</a:t>
            </a:r>
            <a:r>
              <a:rPr lang="pt-PT" sz="300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dapibus</a:t>
            </a:r>
            <a:r>
              <a:rPr lang="pt-PT" sz="300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rhoncus</a:t>
            </a:r>
            <a:r>
              <a:rPr lang="pt-PT" sz="300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libero, vitae </a:t>
            </a:r>
            <a:r>
              <a:rPr lang="pt-PT" sz="300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condimentum</a:t>
            </a:r>
            <a:r>
              <a:rPr lang="pt-PT" sz="300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risus</a:t>
            </a:r>
            <a:r>
              <a:rPr lang="pt-PT" sz="300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lobortis</a:t>
            </a:r>
            <a:r>
              <a:rPr lang="pt-PT" sz="300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id. </a:t>
            </a:r>
            <a:r>
              <a:rPr lang="pt-PT" sz="300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Morbi</a:t>
            </a:r>
            <a:r>
              <a:rPr lang="pt-PT" sz="300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pharetra</a:t>
            </a:r>
            <a:r>
              <a:rPr lang="pt-PT" sz="300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lacus</a:t>
            </a:r>
            <a:r>
              <a:rPr lang="pt-PT" sz="300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eu </a:t>
            </a:r>
            <a:r>
              <a:rPr lang="pt-PT" sz="300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scelerisque</a:t>
            </a:r>
            <a:r>
              <a:rPr lang="pt-PT" sz="300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auctor</a:t>
            </a:r>
            <a:r>
              <a:rPr lang="pt-PT" sz="300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. </a:t>
            </a:r>
            <a:r>
              <a:rPr lang="pt-PT" sz="300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Sed</a:t>
            </a:r>
            <a:r>
              <a:rPr lang="pt-PT" sz="300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rutrum</a:t>
            </a:r>
            <a:r>
              <a:rPr lang="pt-PT" sz="300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non libero quis </a:t>
            </a:r>
            <a:r>
              <a:rPr lang="pt-PT" sz="300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tempor</a:t>
            </a:r>
            <a:r>
              <a:rPr lang="pt-PT" sz="300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. </a:t>
            </a:r>
            <a:r>
              <a:rPr lang="pt-PT" sz="300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Aliquam</a:t>
            </a:r>
            <a:r>
              <a:rPr lang="pt-PT" sz="300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consectetur</a:t>
            </a:r>
            <a:r>
              <a:rPr lang="pt-PT" sz="300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arcu</a:t>
            </a:r>
            <a:r>
              <a:rPr lang="pt-PT" sz="300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at</a:t>
            </a:r>
            <a:r>
              <a:rPr lang="pt-PT" sz="300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nisi</a:t>
            </a:r>
            <a:r>
              <a:rPr lang="pt-PT" sz="300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lacinia</a:t>
            </a:r>
            <a:r>
              <a:rPr lang="pt-PT" sz="300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sagittis</a:t>
            </a:r>
            <a:r>
              <a:rPr lang="pt-PT" sz="300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. Ut </a:t>
            </a:r>
            <a:r>
              <a:rPr lang="pt-PT" sz="300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at</a:t>
            </a:r>
            <a:r>
              <a:rPr lang="pt-PT" sz="300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tellus</a:t>
            </a:r>
            <a:r>
              <a:rPr lang="pt-PT" sz="300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mi. </a:t>
            </a:r>
            <a:r>
              <a:rPr lang="pt-PT" sz="300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Maecenas</a:t>
            </a:r>
            <a:r>
              <a:rPr lang="pt-PT" sz="300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tristique</a:t>
            </a:r>
            <a:r>
              <a:rPr lang="pt-PT" sz="300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eros id odio </a:t>
            </a:r>
            <a:r>
              <a:rPr lang="pt-PT" sz="300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vulputate</a:t>
            </a:r>
            <a:r>
              <a:rPr lang="pt-PT" sz="300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, id </a:t>
            </a:r>
            <a:r>
              <a:rPr lang="pt-PT" sz="300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fermentum</a:t>
            </a:r>
            <a:r>
              <a:rPr lang="pt-PT" sz="300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urna </a:t>
            </a:r>
            <a:r>
              <a:rPr lang="pt-PT" sz="300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ornare</a:t>
            </a:r>
            <a:r>
              <a:rPr lang="pt-PT" sz="300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. </a:t>
            </a:r>
            <a:r>
              <a:rPr lang="pt-PT" sz="300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Nullam</a:t>
            </a:r>
            <a:r>
              <a:rPr lang="pt-PT" sz="300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non </a:t>
            </a:r>
            <a:r>
              <a:rPr lang="pt-PT" sz="300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orci</a:t>
            </a:r>
            <a:r>
              <a:rPr lang="pt-PT" sz="300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molestie</a:t>
            </a:r>
            <a:r>
              <a:rPr lang="pt-PT" sz="300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, pulvinar </a:t>
            </a:r>
            <a:r>
              <a:rPr lang="pt-PT" sz="300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risus</a:t>
            </a:r>
            <a:r>
              <a:rPr lang="pt-PT" sz="300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vel</a:t>
            </a:r>
            <a:r>
              <a:rPr lang="pt-PT" sz="300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, </a:t>
            </a:r>
            <a:r>
              <a:rPr lang="pt-PT" sz="300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cursus</a:t>
            </a:r>
            <a:r>
              <a:rPr lang="pt-PT" sz="300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justo. </a:t>
            </a:r>
            <a:r>
              <a:rPr lang="pt-PT" sz="300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Mauris</a:t>
            </a:r>
            <a:r>
              <a:rPr lang="pt-PT" sz="300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urna justo, </a:t>
            </a:r>
            <a:r>
              <a:rPr lang="pt-PT" sz="300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consequat</a:t>
            </a:r>
            <a:r>
              <a:rPr lang="pt-PT" sz="300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eu </a:t>
            </a:r>
            <a:r>
              <a:rPr lang="pt-PT" sz="300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rutrum</a:t>
            </a:r>
            <a:r>
              <a:rPr lang="pt-PT" sz="300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at</a:t>
            </a:r>
            <a:r>
              <a:rPr lang="pt-PT" sz="300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, </a:t>
            </a:r>
            <a:r>
              <a:rPr lang="pt-PT" sz="300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accumsan</a:t>
            </a:r>
            <a:r>
              <a:rPr lang="pt-PT" sz="300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eu </a:t>
            </a:r>
            <a:r>
              <a:rPr lang="pt-PT" sz="300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turpis</a:t>
            </a:r>
            <a:r>
              <a:rPr lang="pt-PT" sz="300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.</a:t>
            </a:r>
            <a:endParaRPr lang="pt-PT" sz="3000" spc="-43" dirty="0">
              <a:solidFill>
                <a:schemeClr val="bg1"/>
              </a:solidFill>
              <a:latin typeface="Rubik" pitchFamily="2" charset="-79"/>
              <a:cs typeface="Rubik" pitchFamily="2" charset="-79"/>
            </a:endParaRPr>
          </a:p>
        </p:txBody>
      </p:sp>
      <p:sp>
        <p:nvSpPr>
          <p:cNvPr id="13" name="object 13"/>
          <p:cNvSpPr/>
          <p:nvPr/>
        </p:nvSpPr>
        <p:spPr>
          <a:xfrm>
            <a:off x="10013606" y="26392030"/>
            <a:ext cx="7657200" cy="4776585"/>
          </a:xfrm>
          <a:custGeom>
            <a:avLst/>
            <a:gdLst/>
            <a:ahLst/>
            <a:cxnLst/>
            <a:rect l="l" t="t" r="r" b="b"/>
            <a:pathLst>
              <a:path w="3562984" h="2247900">
                <a:moveTo>
                  <a:pt x="3562900" y="0"/>
                </a:moveTo>
                <a:lnTo>
                  <a:pt x="0" y="0"/>
                </a:lnTo>
                <a:lnTo>
                  <a:pt x="0" y="2247434"/>
                </a:lnTo>
                <a:lnTo>
                  <a:pt x="3562900" y="2247434"/>
                </a:lnTo>
                <a:lnTo>
                  <a:pt x="3562900" y="0"/>
                </a:lnTo>
                <a:close/>
              </a:path>
            </a:pathLst>
          </a:custGeom>
          <a:solidFill>
            <a:srgbClr val="E6E6E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10">
            <a:extLst>
              <a:ext uri="{FF2B5EF4-FFF2-40B4-BE49-F238E27FC236}">
                <a16:creationId xmlns:a16="http://schemas.microsoft.com/office/drawing/2014/main" id="{725AD2EF-899C-7C18-73AC-DF3963571304}"/>
              </a:ext>
            </a:extLst>
          </p:cNvPr>
          <p:cNvSpPr txBox="1"/>
          <p:nvPr/>
        </p:nvSpPr>
        <p:spPr>
          <a:xfrm>
            <a:off x="10013605" y="31525362"/>
            <a:ext cx="7657200" cy="35349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l">
              <a:lnSpc>
                <a:spcPts val="3000"/>
              </a:lnSpc>
            </a:pPr>
            <a:r>
              <a:rPr sz="2000" dirty="0">
                <a:solidFill>
                  <a:schemeClr val="bg1"/>
                </a:solidFill>
                <a:latin typeface="Rubik"/>
                <a:cs typeface="Rubik"/>
              </a:rPr>
              <a:t>—</a:t>
            </a:r>
            <a:r>
              <a:rPr sz="2000" spc="97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sz="2000" spc="-21" dirty="0">
                <a:solidFill>
                  <a:schemeClr val="bg1"/>
                </a:solidFill>
                <a:latin typeface="Rubik"/>
                <a:cs typeface="Rubik"/>
              </a:rPr>
              <a:t>Caption</a:t>
            </a:r>
            <a:endParaRPr sz="2000" dirty="0">
              <a:solidFill>
                <a:schemeClr val="bg1"/>
              </a:solidFill>
              <a:latin typeface="Rubik"/>
              <a:cs typeface="Rubik"/>
            </a:endParaRPr>
          </a:p>
        </p:txBody>
      </p:sp>
      <p:sp>
        <p:nvSpPr>
          <p:cNvPr id="31" name="object 7">
            <a:extLst>
              <a:ext uri="{FF2B5EF4-FFF2-40B4-BE49-F238E27FC236}">
                <a16:creationId xmlns:a16="http://schemas.microsoft.com/office/drawing/2014/main" id="{F64BCD58-DD78-1969-C60B-495AF66878FE}"/>
              </a:ext>
            </a:extLst>
          </p:cNvPr>
          <p:cNvSpPr txBox="1"/>
          <p:nvPr/>
        </p:nvSpPr>
        <p:spPr>
          <a:xfrm>
            <a:off x="10013606" y="32598857"/>
            <a:ext cx="7657200" cy="277762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l">
              <a:lnSpc>
                <a:spcPts val="4400"/>
              </a:lnSpc>
            </a:pPr>
            <a:r>
              <a:rPr lang="pt-PT" sz="3000" dirty="0" err="1">
                <a:solidFill>
                  <a:schemeClr val="bg1"/>
                </a:solidFill>
                <a:latin typeface="Rubik"/>
                <a:cs typeface="Rubik"/>
              </a:rPr>
              <a:t>Lorem</a:t>
            </a:r>
            <a:r>
              <a:rPr lang="pt-PT" sz="300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3000" dirty="0" err="1">
                <a:solidFill>
                  <a:schemeClr val="bg1"/>
                </a:solidFill>
                <a:latin typeface="Rubik"/>
                <a:cs typeface="Rubik"/>
              </a:rPr>
              <a:t>ipsum</a:t>
            </a:r>
            <a:r>
              <a:rPr lang="pt-PT" sz="300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3000" dirty="0" err="1">
                <a:solidFill>
                  <a:schemeClr val="bg1"/>
                </a:solidFill>
                <a:latin typeface="Rubik"/>
                <a:cs typeface="Rubik"/>
              </a:rPr>
              <a:t>dolor</a:t>
            </a:r>
            <a:r>
              <a:rPr lang="pt-PT" sz="300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3000" dirty="0" err="1">
                <a:solidFill>
                  <a:schemeClr val="bg1"/>
                </a:solidFill>
                <a:latin typeface="Rubik"/>
                <a:cs typeface="Rubik"/>
              </a:rPr>
              <a:t>sit</a:t>
            </a:r>
            <a:r>
              <a:rPr lang="pt-PT" sz="300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3000" dirty="0" err="1">
                <a:solidFill>
                  <a:schemeClr val="bg1"/>
                </a:solidFill>
                <a:latin typeface="Rubik"/>
                <a:cs typeface="Rubik"/>
              </a:rPr>
              <a:t>amet</a:t>
            </a:r>
            <a:r>
              <a:rPr lang="pt-PT" sz="3000" dirty="0">
                <a:solidFill>
                  <a:schemeClr val="bg1"/>
                </a:solidFill>
                <a:latin typeface="Rubik"/>
                <a:cs typeface="Rubik"/>
              </a:rPr>
              <a:t>, </a:t>
            </a:r>
            <a:r>
              <a:rPr lang="pt-PT" sz="3000" dirty="0" err="1">
                <a:solidFill>
                  <a:schemeClr val="bg1"/>
                </a:solidFill>
                <a:latin typeface="Rubik"/>
                <a:cs typeface="Rubik"/>
              </a:rPr>
              <a:t>consectetur</a:t>
            </a:r>
            <a:r>
              <a:rPr lang="pt-PT" sz="300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3000" dirty="0" err="1">
                <a:solidFill>
                  <a:schemeClr val="bg1"/>
                </a:solidFill>
                <a:latin typeface="Rubik"/>
                <a:cs typeface="Rubik"/>
              </a:rPr>
              <a:t>adipiscing</a:t>
            </a:r>
            <a:r>
              <a:rPr lang="pt-PT" sz="300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3000" dirty="0" err="1">
                <a:solidFill>
                  <a:schemeClr val="bg1"/>
                </a:solidFill>
                <a:latin typeface="Rubik"/>
                <a:cs typeface="Rubik"/>
              </a:rPr>
              <a:t>elit</a:t>
            </a:r>
            <a:r>
              <a:rPr lang="pt-PT" sz="3000" dirty="0">
                <a:solidFill>
                  <a:schemeClr val="bg1"/>
                </a:solidFill>
                <a:latin typeface="Rubik"/>
                <a:cs typeface="Rubik"/>
              </a:rPr>
              <a:t>. </a:t>
            </a:r>
            <a:r>
              <a:rPr lang="pt-PT" sz="3000" dirty="0" err="1">
                <a:solidFill>
                  <a:schemeClr val="bg1"/>
                </a:solidFill>
                <a:latin typeface="Rubik"/>
                <a:cs typeface="Rubik"/>
              </a:rPr>
              <a:t>Vestibulum</a:t>
            </a:r>
            <a:r>
              <a:rPr lang="pt-PT" sz="300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3000" dirty="0" err="1">
                <a:solidFill>
                  <a:schemeClr val="bg1"/>
                </a:solidFill>
                <a:latin typeface="Rubik"/>
                <a:cs typeface="Rubik"/>
              </a:rPr>
              <a:t>auctor</a:t>
            </a:r>
            <a:r>
              <a:rPr lang="pt-PT" sz="300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3000" dirty="0" err="1">
                <a:solidFill>
                  <a:schemeClr val="bg1"/>
                </a:solidFill>
                <a:latin typeface="Rubik"/>
                <a:cs typeface="Rubik"/>
              </a:rPr>
              <a:t>mattis</a:t>
            </a:r>
            <a:r>
              <a:rPr lang="pt-PT" sz="300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3000" dirty="0" err="1">
                <a:solidFill>
                  <a:schemeClr val="bg1"/>
                </a:solidFill>
                <a:latin typeface="Rubik"/>
                <a:cs typeface="Rubik"/>
              </a:rPr>
              <a:t>fermentum</a:t>
            </a:r>
            <a:r>
              <a:rPr lang="pt-PT" sz="3000" dirty="0">
                <a:solidFill>
                  <a:schemeClr val="bg1"/>
                </a:solidFill>
                <a:latin typeface="Rubik"/>
                <a:cs typeface="Rubik"/>
              </a:rPr>
              <a:t>. </a:t>
            </a:r>
            <a:r>
              <a:rPr lang="pt-PT" sz="3000" dirty="0" err="1">
                <a:solidFill>
                  <a:schemeClr val="bg1"/>
                </a:solidFill>
                <a:latin typeface="Rubik"/>
                <a:cs typeface="Rubik"/>
              </a:rPr>
              <a:t>Nam</a:t>
            </a:r>
            <a:r>
              <a:rPr lang="pt-PT" sz="3000" dirty="0">
                <a:solidFill>
                  <a:schemeClr val="bg1"/>
                </a:solidFill>
                <a:latin typeface="Rubik"/>
                <a:cs typeface="Rubik"/>
              </a:rPr>
              <a:t> non </a:t>
            </a:r>
            <a:r>
              <a:rPr lang="pt-PT" sz="3000" dirty="0" err="1">
                <a:solidFill>
                  <a:schemeClr val="bg1"/>
                </a:solidFill>
                <a:latin typeface="Rubik"/>
                <a:cs typeface="Rubik"/>
              </a:rPr>
              <a:t>sapien</a:t>
            </a:r>
            <a:r>
              <a:rPr lang="pt-PT" sz="300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3000" dirty="0" err="1">
                <a:solidFill>
                  <a:schemeClr val="bg1"/>
                </a:solidFill>
                <a:latin typeface="Rubik"/>
                <a:cs typeface="Rubik"/>
              </a:rPr>
              <a:t>sapien</a:t>
            </a:r>
            <a:r>
              <a:rPr lang="pt-PT" sz="3000" dirty="0">
                <a:solidFill>
                  <a:schemeClr val="bg1"/>
                </a:solidFill>
                <a:latin typeface="Rubik"/>
                <a:cs typeface="Rubik"/>
              </a:rPr>
              <a:t>. </a:t>
            </a:r>
            <a:r>
              <a:rPr lang="pt-PT" sz="3000" dirty="0" err="1">
                <a:solidFill>
                  <a:schemeClr val="bg1"/>
                </a:solidFill>
                <a:latin typeface="Rubik"/>
                <a:cs typeface="Rubik"/>
              </a:rPr>
              <a:t>Proin</a:t>
            </a:r>
            <a:r>
              <a:rPr lang="pt-PT" sz="300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3000" dirty="0" err="1">
                <a:solidFill>
                  <a:schemeClr val="bg1"/>
                </a:solidFill>
                <a:latin typeface="Rubik"/>
                <a:cs typeface="Rubik"/>
              </a:rPr>
              <a:t>dapibus</a:t>
            </a:r>
            <a:r>
              <a:rPr lang="pt-PT" sz="300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3000" dirty="0" err="1">
                <a:solidFill>
                  <a:schemeClr val="bg1"/>
                </a:solidFill>
                <a:latin typeface="Rubik"/>
                <a:cs typeface="Rubik"/>
              </a:rPr>
              <a:t>rhoncus</a:t>
            </a:r>
            <a:r>
              <a:rPr lang="pt-PT" sz="3000" dirty="0">
                <a:solidFill>
                  <a:schemeClr val="bg1"/>
                </a:solidFill>
                <a:latin typeface="Rubik"/>
                <a:cs typeface="Rubik"/>
              </a:rPr>
              <a:t> libero, vitae </a:t>
            </a:r>
            <a:r>
              <a:rPr lang="pt-PT" sz="3000" dirty="0" err="1">
                <a:solidFill>
                  <a:schemeClr val="bg1"/>
                </a:solidFill>
                <a:latin typeface="Rubik"/>
                <a:cs typeface="Rubik"/>
              </a:rPr>
              <a:t>condimentum</a:t>
            </a:r>
            <a:r>
              <a:rPr lang="pt-PT" sz="300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3000" dirty="0" err="1">
                <a:solidFill>
                  <a:schemeClr val="bg1"/>
                </a:solidFill>
                <a:latin typeface="Rubik"/>
                <a:cs typeface="Rubik"/>
              </a:rPr>
              <a:t>risus</a:t>
            </a:r>
            <a:r>
              <a:rPr lang="pt-PT" sz="300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3000" dirty="0" err="1">
                <a:solidFill>
                  <a:schemeClr val="bg1"/>
                </a:solidFill>
                <a:latin typeface="Rubik"/>
                <a:cs typeface="Rubik"/>
              </a:rPr>
              <a:t>lobortis</a:t>
            </a:r>
            <a:r>
              <a:rPr lang="pt-PT" sz="3000" dirty="0">
                <a:solidFill>
                  <a:schemeClr val="bg1"/>
                </a:solidFill>
                <a:latin typeface="Rubik"/>
                <a:cs typeface="Rubik"/>
              </a:rPr>
              <a:t> id.</a:t>
            </a:r>
            <a:endParaRPr sz="3000" dirty="0">
              <a:solidFill>
                <a:schemeClr val="bg1"/>
              </a:solidFill>
              <a:latin typeface="Rubik"/>
              <a:cs typeface="Rubik"/>
            </a:endParaRPr>
          </a:p>
        </p:txBody>
      </p:sp>
      <p:sp>
        <p:nvSpPr>
          <p:cNvPr id="2" name="object 6">
            <a:extLst>
              <a:ext uri="{FF2B5EF4-FFF2-40B4-BE49-F238E27FC236}">
                <a16:creationId xmlns:a16="http://schemas.microsoft.com/office/drawing/2014/main" id="{21AAA3FB-DA72-9E02-E14B-E6F5D1FFF563}"/>
              </a:ext>
            </a:extLst>
          </p:cNvPr>
          <p:cNvSpPr txBox="1">
            <a:spLocks/>
          </p:cNvSpPr>
          <p:nvPr/>
        </p:nvSpPr>
        <p:spPr>
          <a:xfrm>
            <a:off x="1800001" y="10467813"/>
            <a:ext cx="11754000" cy="1519127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0">
              <a:defRPr>
                <a:latin typeface="+mn-lt"/>
                <a:ea typeface="+mn-ea"/>
                <a:cs typeface="+mn-cs"/>
              </a:defRPr>
            </a:lvl1pPr>
            <a:lvl2pPr marL="982431">
              <a:defRPr>
                <a:latin typeface="+mn-lt"/>
                <a:ea typeface="+mn-ea"/>
                <a:cs typeface="+mn-cs"/>
              </a:defRPr>
            </a:lvl2pPr>
            <a:lvl3pPr marL="1964863">
              <a:defRPr>
                <a:latin typeface="+mn-lt"/>
                <a:ea typeface="+mn-ea"/>
                <a:cs typeface="+mn-cs"/>
              </a:defRPr>
            </a:lvl3pPr>
            <a:lvl4pPr marL="2947294">
              <a:defRPr>
                <a:latin typeface="+mn-lt"/>
                <a:ea typeface="+mn-ea"/>
                <a:cs typeface="+mn-cs"/>
              </a:defRPr>
            </a:lvl4pPr>
            <a:lvl5pPr marL="3929725">
              <a:defRPr>
                <a:latin typeface="+mn-lt"/>
                <a:ea typeface="+mn-ea"/>
                <a:cs typeface="+mn-cs"/>
              </a:defRPr>
            </a:lvl5pPr>
            <a:lvl6pPr marL="4912157">
              <a:defRPr>
                <a:latin typeface="+mn-lt"/>
                <a:ea typeface="+mn-ea"/>
                <a:cs typeface="+mn-cs"/>
              </a:defRPr>
            </a:lvl6pPr>
            <a:lvl7pPr marL="5894588">
              <a:defRPr>
                <a:latin typeface="+mn-lt"/>
                <a:ea typeface="+mn-ea"/>
                <a:cs typeface="+mn-cs"/>
              </a:defRPr>
            </a:lvl7pPr>
            <a:lvl8pPr marL="6877020">
              <a:defRPr>
                <a:latin typeface="+mn-lt"/>
                <a:ea typeface="+mn-ea"/>
                <a:cs typeface="+mn-cs"/>
              </a:defRPr>
            </a:lvl8pPr>
            <a:lvl9pPr marL="7859451">
              <a:defRPr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ts val="4400"/>
              </a:lnSpc>
              <a:spcBef>
                <a:spcPts val="999"/>
              </a:spcBef>
            </a:pPr>
            <a:r>
              <a:rPr lang="pt-PT" sz="3000" b="1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—</a:t>
            </a:r>
            <a:r>
              <a:rPr lang="pt-PT" sz="3000" b="1" spc="43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1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SECTION</a:t>
            </a:r>
            <a:r>
              <a:rPr lang="pt-PT" sz="3000" b="1" spc="-21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TITLE</a:t>
            </a:r>
          </a:p>
          <a:p>
            <a:pPr marR="297458" algn="l">
              <a:lnSpc>
                <a:spcPts val="4400"/>
              </a:lnSpc>
              <a:spcBef>
                <a:spcPts val="11"/>
              </a:spcBef>
            </a:pP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Lorem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ipsum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dolor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sit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amet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,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consectetur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adipiscing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elit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.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Vestibulum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auctor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mattis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fermentum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.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Nam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non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sapien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sapien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.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Proin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dapibus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rhoncus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libero, vitae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condimentum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risus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lobortis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id.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Morbi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pharetra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lacus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eu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scelerisque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auctor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.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Sed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rutrum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non libero quis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tempor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.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Aliquam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consectetur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arcu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at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nisi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lacinia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sagittis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. Ut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at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tellus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mi.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Maecenas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tristique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eros id odio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vulputate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, id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fermentum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urna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ornare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.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Nullam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non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orci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molestie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, pulvinar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risus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vel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,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cursus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justo.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Mauris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urna justo,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consequat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eu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rutrum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at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,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accumsan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eu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turpis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.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Morbi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vitae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dolor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sed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lectus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tempor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rhoncus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.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Praesent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eget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dui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eu justo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pellentesque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vehicula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eget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quis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lorem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.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Aliquam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auctor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neque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ac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nunc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iaculis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,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vel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posuere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dui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vulputate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. Ut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posuere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aliquam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nisl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,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et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pretium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urna pulvinar vitae.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Cras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eu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ornare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mi.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Lorem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ipsum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dolor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sit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amet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,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consectetur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adipiscing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elit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.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Vestibulum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auctor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mattis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fermentum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.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Nam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non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sapien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sapien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.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Proin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dapibus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rhoncus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libero, vitae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condimentum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risus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lobortis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id.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Morbi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pharetra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lacus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eu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scelerisque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auctor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.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Sed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rutrum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non libero quis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tempor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.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Aliquam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consectetur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arcu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at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nisi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lacinia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sagittis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. Ut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at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tellus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mi.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Maecenas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tristique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eros id odio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vulputate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, id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fermentum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urna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ornare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.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Nullam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non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orci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molestie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, pulvinar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risus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vel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,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cursus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justo.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Mauris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urna justo,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consequat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eu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rutrum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at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,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accumsan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eu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turpis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.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Morbi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vitae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dolor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sed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lectus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tempor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rhoncus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.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Praesent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eget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dui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eu justo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pellentesque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vehicula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eget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quis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lorem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.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Aliquam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auctor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neque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ac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nunc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iaculis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,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vel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posuere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dui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vulputate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. Ut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posuere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aliquam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nisl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,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et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pretium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urna pulvinar vitae.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Cras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eu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ornare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mi.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Lorem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ipsum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dolor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sit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amet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,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consectetur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adipiscing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elit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. </a:t>
            </a:r>
            <a:endParaRPr lang="pt-PT" sz="3000" spc="-43" dirty="0">
              <a:solidFill>
                <a:schemeClr val="bg1"/>
              </a:solidFill>
              <a:latin typeface="Rubik" pitchFamily="2" charset="-79"/>
              <a:cs typeface="Rubik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1961400211"/>
      </p:ext>
    </p:extLst>
  </p:cSld>
  <p:clrMapOvr>
    <a:masterClrMapping/>
  </p:clrMapOvr>
</p:sld>
</file>

<file path=ppt/theme/theme1.xml><?xml version="1.0" encoding="utf-8"?>
<a:theme xmlns:a="http://schemas.openxmlformats.org/drawingml/2006/main" name="CEIS20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EIS20 Fundo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121</TotalTime>
  <Words>3378</Words>
  <Application>Microsoft Macintosh PowerPoint</Application>
  <PresentationFormat>Personalizados</PresentationFormat>
  <Paragraphs>80</Paragraphs>
  <Slides>4</Slides>
  <Notes>0</Notes>
  <HiddenSlides>0</HiddenSlides>
  <MMClips>0</MMClips>
  <ScaleCrop>false</ScaleCrop>
  <HeadingPairs>
    <vt:vector size="6" baseType="variant">
      <vt:variant>
        <vt:lpstr>Tipos de letra usados</vt:lpstr>
      </vt:variant>
      <vt:variant>
        <vt:i4>2</vt:i4>
      </vt:variant>
      <vt:variant>
        <vt:lpstr>Tema</vt:lpstr>
      </vt:variant>
      <vt:variant>
        <vt:i4>2</vt:i4>
      </vt:variant>
      <vt:variant>
        <vt:lpstr>Títulos dos diapositivos</vt:lpstr>
      </vt:variant>
      <vt:variant>
        <vt:i4>4</vt:i4>
      </vt:variant>
    </vt:vector>
  </HeadingPairs>
  <TitlesOfParts>
    <vt:vector size="8" baseType="lpstr">
      <vt:lpstr>Calibri</vt:lpstr>
      <vt:lpstr>Rubik</vt:lpstr>
      <vt:lpstr>CEIS20</vt:lpstr>
      <vt:lpstr>CEIS20 Fundo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cp:lastModifiedBy>Ivo André Calheiros Maia Pereira</cp:lastModifiedBy>
  <cp:revision>11</cp:revision>
  <dcterms:created xsi:type="dcterms:W3CDTF">2023-07-19T12:10:50Z</dcterms:created>
  <dcterms:modified xsi:type="dcterms:W3CDTF">2023-07-19T14:22:15Z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2023-07-19T00:00:00Z</vt:filetime>
  </property>
  <property fmtid="{D5CDD505-2E9C-101B-9397-08002B2CF9AE}" pid="3" name="Creator">
    <vt:lpwstr>Adobe InDesign 18.4 (Macintosh)</vt:lpwstr>
  </property>
  <property fmtid="{D5CDD505-2E9C-101B-9397-08002B2CF9AE}" pid="4" name="LastSaved">
    <vt:filetime>2023-07-19T00:00:00Z</vt:filetime>
  </property>
  <property fmtid="{D5CDD505-2E9C-101B-9397-08002B2CF9AE}" pid="5" name="Producer">
    <vt:lpwstr>Adobe PDF Library 17.0</vt:lpwstr>
  </property>
</Properties>
</file>