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6256000" cy="10160000"/>
  <p:notesSz cx="16256000" cy="1016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82" d="100"/>
          <a:sy n="82" d="100"/>
        </p:scale>
        <p:origin x="176" y="1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6DFA5D40-9BAC-1A49-2BE0-0F66705A1A61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6">
            <a:extLst>
              <a:ext uri="{FF2B5EF4-FFF2-40B4-BE49-F238E27FC236}">
                <a16:creationId xmlns:a16="http://schemas.microsoft.com/office/drawing/2014/main" id="{1A983E03-4CFB-3D31-3BDB-F4DEE6EA7C1A}"/>
              </a:ext>
            </a:extLst>
          </p:cNvPr>
          <p:cNvSpPr/>
          <p:nvPr userDrawn="1"/>
        </p:nvSpPr>
        <p:spPr>
          <a:xfrm>
            <a:off x="381000" y="2409861"/>
            <a:ext cx="7747000" cy="0"/>
          </a:xfrm>
          <a:custGeom>
            <a:avLst/>
            <a:gdLst/>
            <a:ahLst/>
            <a:cxnLst/>
            <a:rect l="l" t="t" r="r" b="b"/>
            <a:pathLst>
              <a:path w="7747000">
                <a:moveTo>
                  <a:pt x="0" y="0"/>
                </a:moveTo>
                <a:lnTo>
                  <a:pt x="7747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8">
            <a:extLst>
              <a:ext uri="{FF2B5EF4-FFF2-40B4-BE49-F238E27FC236}">
                <a16:creationId xmlns:a16="http://schemas.microsoft.com/office/drawing/2014/main" id="{9704C53A-0BC6-FAF5-0ACD-DD6044DE11FD}"/>
              </a:ext>
            </a:extLst>
          </p:cNvPr>
          <p:cNvSpPr/>
          <p:nvPr userDrawn="1"/>
        </p:nvSpPr>
        <p:spPr>
          <a:xfrm>
            <a:off x="8128000" y="381000"/>
            <a:ext cx="0" cy="9398000"/>
          </a:xfrm>
          <a:custGeom>
            <a:avLst/>
            <a:gdLst/>
            <a:ahLst/>
            <a:cxnLst/>
            <a:rect l="l" t="t" r="r" b="b"/>
            <a:pathLst>
              <a:path h="9398000">
                <a:moveTo>
                  <a:pt x="0" y="0"/>
                </a:moveTo>
                <a:lnTo>
                  <a:pt x="0" y="939800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3EDFF9D4-64D8-45A6-99D6-5AC58658D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  <p:sp>
        <p:nvSpPr>
          <p:cNvPr id="18" name="Marcador de Posição do Texto 17">
            <a:extLst>
              <a:ext uri="{FF2B5EF4-FFF2-40B4-BE49-F238E27FC236}">
                <a16:creationId xmlns:a16="http://schemas.microsoft.com/office/drawing/2014/main" id="{1CF9EDD9-697D-6993-E14E-8A0A3FCB24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87299" y="4930311"/>
            <a:ext cx="6541200" cy="34238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5080">
              <a:lnSpc>
                <a:spcPct val="107800"/>
              </a:lnSpc>
              <a:spcBef>
                <a:spcPts val="0"/>
              </a:spcBef>
              <a:spcAft>
                <a:spcPts val="0"/>
              </a:spcAft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1pPr>
            <a:lvl2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2pPr>
            <a:lvl3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3pPr>
            <a:lvl4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4pPr>
            <a:lvl5pPr marL="12700" marR="5080">
              <a:lnSpc>
                <a:spcPct val="107800"/>
              </a:lnSpc>
              <a:spcBef>
                <a:spcPts val="100"/>
              </a:spcBef>
              <a:defRPr lang="pt-PT" sz="3400" dirty="0">
                <a:solidFill>
                  <a:srgbClr val="0F0FEB"/>
                </a:solidFill>
                <a:latin typeface="Rubik"/>
                <a:cs typeface="Rubik"/>
              </a:defRPr>
            </a:lvl5pPr>
          </a:lstStyle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Inserir Subtítulo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02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03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04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05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06</a:t>
            </a:r>
            <a:endParaRPr lang="pt-PT" dirty="0"/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10C1E75B-A4DA-17B1-2952-93037B8B61A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687300" y="953764"/>
            <a:ext cx="65412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spcBef>
                <a:spcPts val="0"/>
              </a:spcBef>
              <a:defRPr/>
            </a:lvl1pPr>
          </a:lstStyle>
          <a:p>
            <a:pPr marL="12700" marR="5080"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INSERIR TÍTULO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02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03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04</a:t>
            </a:r>
            <a:endParaRPr spc="100" dirty="0">
              <a:solidFill>
                <a:srgbClr val="0F0FEB"/>
              </a:solidFill>
            </a:endParaRPr>
          </a:p>
        </p:txBody>
      </p:sp>
      <p:sp>
        <p:nvSpPr>
          <p:cNvPr id="22" name="Marcador de Posição da Imagem 21">
            <a:extLst>
              <a:ext uri="{FF2B5EF4-FFF2-40B4-BE49-F238E27FC236}">
                <a16:creationId xmlns:a16="http://schemas.microsoft.com/office/drawing/2014/main" id="{95862014-7C20-3A12-CD7A-B369E97CC03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97508" y="2663355"/>
            <a:ext cx="7178400" cy="6800400"/>
          </a:xfrm>
          <a:prstGeom prst="rect">
            <a:avLst/>
          </a:prstGeom>
          <a:solidFill>
            <a:srgbClr val="E6E6E6"/>
          </a:solidFill>
        </p:spPr>
        <p:txBody>
          <a:bodyPr vert="horz" lIns="0" tIns="108000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  <p:sp>
        <p:nvSpPr>
          <p:cNvPr id="24" name="Marcador de Posição do Texto 23">
            <a:extLst>
              <a:ext uri="{FF2B5EF4-FFF2-40B4-BE49-F238E27FC236}">
                <a16:creationId xmlns:a16="http://schemas.microsoft.com/office/drawing/2014/main" id="{A4F5B225-D2D3-DFB2-8DDF-7010C37212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87299" y="8902700"/>
            <a:ext cx="6541200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baseline="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A48936DA-2585-EB6A-A429-71F40262ECF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04400" y="2919600"/>
            <a:ext cx="14223600" cy="184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spcBef>
                <a:spcPts val="0"/>
              </a:spcBef>
              <a:defRPr/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INSERIR TÍTULO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02</a:t>
            </a:r>
            <a:endParaRPr spc="100" dirty="0">
              <a:solidFill>
                <a:srgbClr val="0F0FEB"/>
              </a:solidFill>
            </a:endParaRPr>
          </a:p>
        </p:txBody>
      </p:sp>
      <p:sp>
        <p:nvSpPr>
          <p:cNvPr id="9" name="object 54">
            <a:extLst>
              <a:ext uri="{FF2B5EF4-FFF2-40B4-BE49-F238E27FC236}">
                <a16:creationId xmlns:a16="http://schemas.microsoft.com/office/drawing/2014/main" id="{5150606C-7B1D-596D-EE21-3C4E5BC53020}"/>
              </a:ext>
            </a:extLst>
          </p:cNvPr>
          <p:cNvSpPr/>
          <p:nvPr userDrawn="1"/>
        </p:nvSpPr>
        <p:spPr>
          <a:xfrm>
            <a:off x="381000" y="8358258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5">
            <a:extLst>
              <a:ext uri="{FF2B5EF4-FFF2-40B4-BE49-F238E27FC236}">
                <a16:creationId xmlns:a16="http://schemas.microsoft.com/office/drawing/2014/main" id="{0D4234DC-4FC5-1397-2776-C861BB37E633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772A23F3-C33D-02C7-E214-C4AACA999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  <p:sp>
        <p:nvSpPr>
          <p:cNvPr id="6" name="Marcador de Posição do Texto 17">
            <a:extLst>
              <a:ext uri="{FF2B5EF4-FFF2-40B4-BE49-F238E27FC236}">
                <a16:creationId xmlns:a16="http://schemas.microsoft.com/office/drawing/2014/main" id="{D2862A90-C157-F60C-7C0C-4837E78F90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3299" y="5003372"/>
            <a:ext cx="14223600" cy="28476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5080">
              <a:lnSpc>
                <a:spcPct val="107800"/>
              </a:lnSpc>
              <a:spcBef>
                <a:spcPts val="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1pPr>
            <a:lvl2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2pPr>
            <a:lvl3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3pPr>
            <a:lvl4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4pPr>
            <a:lvl5pPr marL="12700" marR="5080">
              <a:lnSpc>
                <a:spcPct val="107800"/>
              </a:lnSpc>
              <a:spcBef>
                <a:spcPts val="100"/>
              </a:spcBef>
              <a:defRPr lang="pt-PT" sz="3400" dirty="0">
                <a:solidFill>
                  <a:srgbClr val="0F0FEB"/>
                </a:solidFill>
                <a:latin typeface="Rubik"/>
                <a:cs typeface="Rubik"/>
              </a:defRPr>
            </a:lvl5pPr>
          </a:lstStyle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Inserir Subtítulo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02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03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04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05</a:t>
            </a:r>
          </a:p>
        </p:txBody>
      </p:sp>
      <p:sp>
        <p:nvSpPr>
          <p:cNvPr id="17" name="Marcador de Posição do Texto 23">
            <a:extLst>
              <a:ext uri="{FF2B5EF4-FFF2-40B4-BE49-F238E27FC236}">
                <a16:creationId xmlns:a16="http://schemas.microsoft.com/office/drawing/2014/main" id="{E63B82B7-7471-0F46-3552-1D89BEE472A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3299" y="8902700"/>
            <a:ext cx="14223600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baseline="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ckground">
    <p:bg>
      <p:bgPr>
        <a:solidFill>
          <a:srgbClr val="0F0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4">
            <a:extLst>
              <a:ext uri="{FF2B5EF4-FFF2-40B4-BE49-F238E27FC236}">
                <a16:creationId xmlns:a16="http://schemas.microsoft.com/office/drawing/2014/main" id="{AA6A9AA5-9006-BD6A-5F49-7FBAB1C7384F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670800" y="360000"/>
            <a:ext cx="204111" cy="203754"/>
          </a:xfrm>
          <a:prstGeom prst="rect">
            <a:avLst/>
          </a:prstGeom>
        </p:spPr>
      </p:pic>
      <p:sp>
        <p:nvSpPr>
          <p:cNvPr id="18" name="Marcador de Posição do Texto 17">
            <a:extLst>
              <a:ext uri="{FF2B5EF4-FFF2-40B4-BE49-F238E27FC236}">
                <a16:creationId xmlns:a16="http://schemas.microsoft.com/office/drawing/2014/main" id="{3993B34D-B9D6-3313-1CA6-1A24D76EF0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5200" y="1015200"/>
            <a:ext cx="6983999" cy="389305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3400"/>
              </a:lnSpc>
              <a:defRPr sz="24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2400">
                <a:latin typeface="Rubik" pitchFamily="2" charset="-79"/>
                <a:cs typeface="Rubik" pitchFamily="2" charset="-79"/>
              </a:defRPr>
            </a:lvl2pPr>
            <a:lvl3pPr>
              <a:defRPr sz="2400">
                <a:latin typeface="Rubik" pitchFamily="2" charset="-79"/>
                <a:cs typeface="Rubik" pitchFamily="2" charset="-79"/>
              </a:defRPr>
            </a:lvl3pPr>
            <a:lvl4pPr>
              <a:defRPr sz="2400">
                <a:latin typeface="Rubik" pitchFamily="2" charset="-79"/>
                <a:cs typeface="Rubik" pitchFamily="2" charset="-79"/>
              </a:defRPr>
            </a:lvl4pPr>
            <a:lvl5pPr>
              <a:defRPr sz="2400"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3400"/>
              </a:lnSpc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Texto Destaques</a:t>
            </a:r>
          </a:p>
          <a:p>
            <a:pPr marR="5080" algn="l">
              <a:lnSpc>
                <a:spcPts val="3400"/>
              </a:lnSpc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02 | </a:t>
            </a:r>
            <a:r>
              <a:rPr lang="pt-PT" sz="2400" b="1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Bold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03 | </a:t>
            </a:r>
            <a:r>
              <a:rPr lang="pt-PT" sz="2400" i="1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Italic</a:t>
            </a:r>
            <a:endParaRPr lang="pt-PT" sz="2400" i="1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04 | </a:t>
            </a:r>
            <a:r>
              <a:rPr lang="pt-PT" sz="2400" b="1" i="1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Bold </a:t>
            </a:r>
            <a:r>
              <a:rPr lang="pt-PT" sz="2400" b="1" i="1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Italic</a:t>
            </a:r>
            <a:endParaRPr lang="pt-PT" sz="2400" b="1" i="1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05 | </a:t>
            </a:r>
            <a:r>
              <a:rPr lang="pt-PT" sz="2400" u="sng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Underline</a:t>
            </a:r>
            <a:endParaRPr lang="pt-PT" sz="2400" u="sng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06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07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08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09</a:t>
            </a:r>
            <a:endParaRPr lang="pt-PT" sz="2400" baseline="0" dirty="0">
              <a:latin typeface="Rubik" pitchFamily="2" charset="-79"/>
              <a:cs typeface="Rubik"/>
            </a:endParaRPr>
          </a:p>
        </p:txBody>
      </p:sp>
      <p:sp>
        <p:nvSpPr>
          <p:cNvPr id="20" name="Marcador de Posição do Texto 19">
            <a:extLst>
              <a:ext uri="{FF2B5EF4-FFF2-40B4-BE49-F238E27FC236}">
                <a16:creationId xmlns:a16="http://schemas.microsoft.com/office/drawing/2014/main" id="{CB3FFEF9-59F3-1AD9-14CB-F82AFC340B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54800" y="1015200"/>
            <a:ext cx="6983999" cy="26424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2600"/>
              </a:lnSpc>
            </a:pP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Texto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02 | </a:t>
            </a:r>
            <a:r>
              <a:rPr lang="pt-PT" b="1" spc="-10" dirty="0">
                <a:solidFill>
                  <a:srgbClr val="FFFFFF"/>
                </a:solidFill>
                <a:latin typeface="Rubik"/>
                <a:cs typeface="Rubik"/>
              </a:rPr>
              <a:t>Bold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03 | </a:t>
            </a:r>
            <a:r>
              <a:rPr lang="pt-PT" i="1" spc="-10" dirty="0" err="1">
                <a:solidFill>
                  <a:srgbClr val="FFFFFF"/>
                </a:solidFill>
                <a:latin typeface="Rubik"/>
                <a:cs typeface="Rubik"/>
              </a:rPr>
              <a:t>Italic</a:t>
            </a:r>
            <a:endParaRPr lang="pt-PT" i="1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04 | </a:t>
            </a:r>
            <a:r>
              <a:rPr lang="pt-PT" b="1" i="1" spc="-10" dirty="0">
                <a:solidFill>
                  <a:srgbClr val="FFFFFF"/>
                </a:solidFill>
                <a:latin typeface="Rubik"/>
                <a:cs typeface="Rubik"/>
              </a:rPr>
              <a:t>Bold </a:t>
            </a:r>
            <a:r>
              <a:rPr lang="pt-PT" b="1" i="1" spc="-10" dirty="0" err="1">
                <a:solidFill>
                  <a:srgbClr val="FFFFFF"/>
                </a:solidFill>
                <a:latin typeface="Rubik"/>
                <a:cs typeface="Rubik"/>
              </a:rPr>
              <a:t>Italic</a:t>
            </a:r>
            <a:endParaRPr lang="pt-PT" b="1" i="1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05 | </a:t>
            </a:r>
            <a:r>
              <a:rPr lang="pt-PT" u="sng" spc="-10" dirty="0" err="1">
                <a:solidFill>
                  <a:srgbClr val="FFFFFF"/>
                </a:solidFill>
                <a:latin typeface="Rubik"/>
                <a:cs typeface="Rubik"/>
              </a:rPr>
              <a:t>Underline</a:t>
            </a:r>
            <a:endParaRPr lang="pt-PT" u="sng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Texto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Bullets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 01</a:t>
            </a: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Texto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Bullets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 02</a:t>
            </a:r>
            <a:endParaRPr lang="pt-PT" dirty="0"/>
          </a:p>
        </p:txBody>
      </p:sp>
      <p:sp>
        <p:nvSpPr>
          <p:cNvPr id="22" name="Marcador de Posição do Texto 21">
            <a:extLst>
              <a:ext uri="{FF2B5EF4-FFF2-40B4-BE49-F238E27FC236}">
                <a16:creationId xmlns:a16="http://schemas.microsoft.com/office/drawing/2014/main" id="{E71A0898-E251-E5FF-B0C6-169BE2808F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59181"/>
            <a:ext cx="88165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latin typeface="Rubik" pitchFamily="2" charset="-79"/>
                <a:cs typeface="Rubik" pitchFamily="2" charset="-79"/>
              </a:defRPr>
            </a:lvl2pPr>
            <a:lvl3pPr>
              <a:defRPr sz="1100">
                <a:latin typeface="Rubik" pitchFamily="2" charset="-79"/>
                <a:cs typeface="Rubik" pitchFamily="2" charset="-79"/>
              </a:defRPr>
            </a:lvl3pPr>
            <a:lvl4pPr>
              <a:defRPr sz="1100">
                <a:latin typeface="Rubik" pitchFamily="2" charset="-79"/>
                <a:cs typeface="Rubik" pitchFamily="2" charset="-79"/>
              </a:defRPr>
            </a:lvl4pPr>
            <a:lvl5pPr>
              <a:defRPr sz="1100"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CABEÇALHO</a:t>
            </a:r>
          </a:p>
        </p:txBody>
      </p:sp>
      <p:sp>
        <p:nvSpPr>
          <p:cNvPr id="24" name="Marcador de Posição do Texto 23">
            <a:extLst>
              <a:ext uri="{FF2B5EF4-FFF2-40B4-BE49-F238E27FC236}">
                <a16:creationId xmlns:a16="http://schemas.microsoft.com/office/drawing/2014/main" id="{559D8C30-2149-DB05-E709-CE1399A15F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9611931"/>
            <a:ext cx="498534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Rodapé</a:t>
            </a:r>
          </a:p>
        </p:txBody>
      </p:sp>
      <p:sp>
        <p:nvSpPr>
          <p:cNvPr id="26" name="Marcador de Posição do Texto 25">
            <a:extLst>
              <a:ext uri="{FF2B5EF4-FFF2-40B4-BE49-F238E27FC236}">
                <a16:creationId xmlns:a16="http://schemas.microsoft.com/office/drawing/2014/main" id="{22DAC327-E849-7E25-C667-841D69CF8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04968" y="9615137"/>
            <a:ext cx="376994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CENTRO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DE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ESTUDOS</a:t>
            </a:r>
            <a:r>
              <a:rPr lang="pt-PT" sz="1100" b="1" spc="90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INTERDISCIPLINARES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—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-10" dirty="0">
                <a:solidFill>
                  <a:srgbClr val="FFFFFF"/>
                </a:solidFill>
                <a:latin typeface="Rubik-SemiBold"/>
                <a:cs typeface="Rubik-SemiBold"/>
              </a:rPr>
              <a:t>CEIS20</a:t>
            </a:r>
            <a:endParaRPr lang="pt-PT" sz="1100" dirty="0">
              <a:latin typeface="Rubik-SemiBold"/>
              <a:cs typeface="Rubik-SemiBol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3">
            <a:extLst>
              <a:ext uri="{FF2B5EF4-FFF2-40B4-BE49-F238E27FC236}">
                <a16:creationId xmlns:a16="http://schemas.microsoft.com/office/drawing/2014/main" id="{A25CCC1E-B264-B850-F602-C0276379DC55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671444" y="360000"/>
            <a:ext cx="204111" cy="203754"/>
          </a:xfrm>
          <a:prstGeom prst="rect">
            <a:avLst/>
          </a:prstGeom>
        </p:spPr>
      </p:pic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326D1382-D41E-DA03-D313-120160E86E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59181"/>
            <a:ext cx="88165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CABEÇALHO</a:t>
            </a:r>
          </a:p>
        </p:txBody>
      </p:sp>
      <p:sp>
        <p:nvSpPr>
          <p:cNvPr id="15" name="Marcador de Posição do Texto 14">
            <a:extLst>
              <a:ext uri="{FF2B5EF4-FFF2-40B4-BE49-F238E27FC236}">
                <a16:creationId xmlns:a16="http://schemas.microsoft.com/office/drawing/2014/main" id="{E16F22FB-0F3D-2ECE-6389-DD8734BF54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0000" y="9611931"/>
            <a:ext cx="498534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  <p:sp>
        <p:nvSpPr>
          <p:cNvPr id="17" name="Marcador de Posição do Texto 16">
            <a:extLst>
              <a:ext uri="{FF2B5EF4-FFF2-40B4-BE49-F238E27FC236}">
                <a16:creationId xmlns:a16="http://schemas.microsoft.com/office/drawing/2014/main" id="{C1F4601F-7B7E-E795-4BD1-40CA3BB90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104968" y="9615137"/>
            <a:ext cx="376994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>
              <a:spcBef>
                <a:spcPts val="0"/>
              </a:spcBef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CENTRO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DE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ESTUDOS</a:t>
            </a:r>
            <a:r>
              <a:rPr lang="pt-PT" sz="1100" b="1" spc="90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INTERDISCIPLINARES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—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CEIS20</a:t>
            </a:r>
            <a:endParaRPr lang="pt-PT"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21" name="Marcador de Posição do Texto 20">
            <a:extLst>
              <a:ext uri="{FF2B5EF4-FFF2-40B4-BE49-F238E27FC236}">
                <a16:creationId xmlns:a16="http://schemas.microsoft.com/office/drawing/2014/main" id="{A6F81C0D-29C3-EF6D-FB11-990CBFFDFA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5200" y="1015200"/>
            <a:ext cx="6983999" cy="389305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3400"/>
              </a:lnSpc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Texto Destaques</a:t>
            </a:r>
          </a:p>
          <a:p>
            <a:pPr marR="5080" algn="l">
              <a:lnSpc>
                <a:spcPts val="3400"/>
              </a:lnSpc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02 | </a:t>
            </a:r>
            <a:r>
              <a:rPr lang="pt-PT" sz="2400" b="1" dirty="0">
                <a:solidFill>
                  <a:srgbClr val="0F0FEB"/>
                </a:solidFill>
                <a:latin typeface="Rubik"/>
                <a:cs typeface="Rubik"/>
              </a:rPr>
              <a:t>Bold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03 | </a:t>
            </a:r>
            <a:r>
              <a:rPr lang="pt-PT" sz="2400" i="1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sz="2400" i="1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04 | </a:t>
            </a:r>
            <a:r>
              <a:rPr lang="pt-PT" sz="2400" b="1" i="1" dirty="0">
                <a:solidFill>
                  <a:srgbClr val="0F0FEB"/>
                </a:solidFill>
                <a:latin typeface="Rubik"/>
                <a:cs typeface="Rubik"/>
              </a:rPr>
              <a:t>Bold </a:t>
            </a:r>
            <a:r>
              <a:rPr lang="pt-PT" sz="2400" b="1" i="1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sz="2400" b="1" i="1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05 | </a:t>
            </a:r>
            <a:r>
              <a:rPr lang="pt-PT" sz="2400" u="sng" dirty="0" err="1">
                <a:solidFill>
                  <a:srgbClr val="0F0FEB"/>
                </a:solidFill>
                <a:latin typeface="Rubik"/>
                <a:cs typeface="Rubik"/>
              </a:rPr>
              <a:t>Underline</a:t>
            </a:r>
            <a:endParaRPr lang="pt-PT" sz="2400" u="sng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06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07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08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09</a:t>
            </a:r>
            <a:endParaRPr lang="pt-PT" dirty="0"/>
          </a:p>
        </p:txBody>
      </p:sp>
      <p:sp>
        <p:nvSpPr>
          <p:cNvPr id="23" name="Marcador de Posição do Texto 22">
            <a:extLst>
              <a:ext uri="{FF2B5EF4-FFF2-40B4-BE49-F238E27FC236}">
                <a16:creationId xmlns:a16="http://schemas.microsoft.com/office/drawing/2014/main" id="{E70ABF1C-D5A6-167A-A601-366847A456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4800" y="1015200"/>
            <a:ext cx="6983999" cy="26424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2600"/>
              </a:lnSpc>
            </a:pP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Texto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02 | </a:t>
            </a:r>
            <a:r>
              <a:rPr lang="pt-PT" b="1" spc="-10" dirty="0">
                <a:solidFill>
                  <a:srgbClr val="0F0FEB"/>
                </a:solidFill>
                <a:latin typeface="Rubik"/>
                <a:cs typeface="Rubik"/>
              </a:rPr>
              <a:t>Bold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03 | </a:t>
            </a:r>
            <a:r>
              <a:rPr lang="pt-PT" i="1" spc="-10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i="1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04 | </a:t>
            </a:r>
            <a:r>
              <a:rPr lang="pt-PT" b="1" i="1" spc="-10" dirty="0">
                <a:solidFill>
                  <a:srgbClr val="0F0FEB"/>
                </a:solidFill>
                <a:latin typeface="Rubik"/>
                <a:cs typeface="Rubik"/>
              </a:rPr>
              <a:t>Bold </a:t>
            </a:r>
            <a:r>
              <a:rPr lang="pt-PT" b="1" i="1" spc="-10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b="1" i="1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05 | </a:t>
            </a:r>
            <a:r>
              <a:rPr lang="pt-PT" u="sng" spc="-10" dirty="0" err="1">
                <a:solidFill>
                  <a:srgbClr val="0F0FEB"/>
                </a:solidFill>
                <a:latin typeface="Rubik"/>
                <a:cs typeface="Rubik"/>
              </a:rPr>
              <a:t>Underline</a:t>
            </a:r>
            <a:endParaRPr lang="pt-PT" u="sng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Texto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Bullets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 01</a:t>
            </a: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Texto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Bullets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 02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37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7">
            <a:extLst>
              <a:ext uri="{FF2B5EF4-FFF2-40B4-BE49-F238E27FC236}">
                <a16:creationId xmlns:a16="http://schemas.microsoft.com/office/drawing/2014/main" id="{7C4C867F-59D7-AD14-CB4C-1F8EAF103888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8">
            <a:extLst>
              <a:ext uri="{FF2B5EF4-FFF2-40B4-BE49-F238E27FC236}">
                <a16:creationId xmlns:a16="http://schemas.microsoft.com/office/drawing/2014/main" id="{E239B037-3ADC-55DC-2716-FF326C416110}"/>
              </a:ext>
            </a:extLst>
          </p:cNvPr>
          <p:cNvSpPr/>
          <p:nvPr userDrawn="1"/>
        </p:nvSpPr>
        <p:spPr>
          <a:xfrm>
            <a:off x="381000" y="7928000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9851181-56E6-1BC5-7ED0-2B5A4FB348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28200" y="3327577"/>
            <a:ext cx="9399600" cy="1697150"/>
          </a:xfrm>
          <a:prstGeom prst="rect">
            <a:avLst/>
          </a:prstGeom>
        </p:spPr>
      </p:pic>
      <p:sp>
        <p:nvSpPr>
          <p:cNvPr id="2" name="Marcador de Posição do Texto 14">
            <a:extLst>
              <a:ext uri="{FF2B5EF4-FFF2-40B4-BE49-F238E27FC236}">
                <a16:creationId xmlns:a16="http://schemas.microsoft.com/office/drawing/2014/main" id="{A08E0088-E7E3-B836-A3E5-76CBF9EB3D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3300" y="8146535"/>
            <a:ext cx="84959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Com o apoio:</a:t>
            </a:r>
          </a:p>
        </p:txBody>
      </p:sp>
      <p:sp>
        <p:nvSpPr>
          <p:cNvPr id="3" name="Marcador de Posição da Imagem 21">
            <a:extLst>
              <a:ext uri="{FF2B5EF4-FFF2-40B4-BE49-F238E27FC236}">
                <a16:creationId xmlns:a16="http://schemas.microsoft.com/office/drawing/2014/main" id="{962BD8B0-7E5F-F7A0-7882-F035FF2D7A0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15200" y="8509000"/>
            <a:ext cx="1522800" cy="633600"/>
          </a:xfrm>
          <a:prstGeom prst="rect">
            <a:avLst/>
          </a:prstGeom>
          <a:solidFill>
            <a:srgbClr val="E6E6E6"/>
          </a:solidFill>
        </p:spPr>
        <p:txBody>
          <a:bodyPr vert="horz" lIns="0" tIns="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  <p:sp>
        <p:nvSpPr>
          <p:cNvPr id="4" name="Marcador de Posição da Imagem 21">
            <a:extLst>
              <a:ext uri="{FF2B5EF4-FFF2-40B4-BE49-F238E27FC236}">
                <a16:creationId xmlns:a16="http://schemas.microsoft.com/office/drawing/2014/main" id="{6D6AE25B-CEE0-FF53-AA06-F26AAB9EA3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10002" y="8510400"/>
            <a:ext cx="1522800" cy="633600"/>
          </a:xfrm>
          <a:prstGeom prst="rect">
            <a:avLst/>
          </a:prstGeom>
          <a:solidFill>
            <a:srgbClr val="E6E6E6"/>
          </a:solidFill>
        </p:spPr>
        <p:txBody>
          <a:bodyPr vert="horz" lIns="0" tIns="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4400" y="2919600"/>
            <a:ext cx="14223600" cy="18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606F0"/>
                </a:solidFill>
                <a:latin typeface="Rubik-SemiBold"/>
                <a:cs typeface="Rubik-SemiBold"/>
              </a:defRPr>
            </a:lvl1pPr>
          </a:lstStyle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5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4400" y="2919600"/>
            <a:ext cx="1422360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85" dirty="0">
                <a:solidFill>
                  <a:srgbClr val="0F0FEB"/>
                </a:solidFill>
              </a:rPr>
              <a:t>NEQUE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90" dirty="0">
                <a:solidFill>
                  <a:srgbClr val="0F0FEB"/>
                </a:solidFill>
              </a:rPr>
              <a:t>PORRO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90" dirty="0">
                <a:solidFill>
                  <a:srgbClr val="0F0FEB"/>
                </a:solidFill>
              </a:rPr>
              <a:t>QUISQUAM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65" dirty="0">
                <a:solidFill>
                  <a:srgbClr val="0F0FEB"/>
                </a:solidFill>
              </a:rPr>
              <a:t>EST</a:t>
            </a:r>
            <a:r>
              <a:rPr spc="114" dirty="0">
                <a:solidFill>
                  <a:srgbClr val="0F0FEB"/>
                </a:solidFill>
              </a:rPr>
              <a:t> </a:t>
            </a:r>
            <a:r>
              <a:rPr spc="95" dirty="0">
                <a:solidFill>
                  <a:srgbClr val="0F0FEB"/>
                </a:solidFill>
              </a:rPr>
              <a:t>QUI DOLOREM</a:t>
            </a:r>
            <a:r>
              <a:rPr spc="229" dirty="0">
                <a:solidFill>
                  <a:srgbClr val="0F0FEB"/>
                </a:solidFill>
              </a:rPr>
              <a:t> </a:t>
            </a:r>
            <a:r>
              <a:rPr spc="100" dirty="0">
                <a:solidFill>
                  <a:srgbClr val="0F0FEB"/>
                </a:solidFill>
              </a:rPr>
              <a:t>IPSUM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3299" y="5003373"/>
            <a:ext cx="14223600" cy="1677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Lorem ipsum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3400" spc="-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3400" spc="-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elit,</a:t>
            </a:r>
            <a:r>
              <a:rPr sz="3400" spc="-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vestibulum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mattis</a:t>
            </a:r>
            <a:r>
              <a:rPr sz="3400" spc="-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fermentum,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sapien,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proin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dapibus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vitae condimentum risus lobortis </a:t>
            </a:r>
            <a:r>
              <a:rPr sz="3400" spc="-25"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endParaRPr lang="pt-PT" sz="3400" spc="-25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81000" y="8358258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1003299" y="8902700"/>
            <a:ext cx="14223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Primeiro</a:t>
            </a:r>
            <a:r>
              <a:rPr sz="18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e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Último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Nome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|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Outras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Referências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—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sz="18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pic>
        <p:nvPicPr>
          <p:cNvPr id="65" name="Imagem 64">
            <a:extLst>
              <a:ext uri="{FF2B5EF4-FFF2-40B4-BE49-F238E27FC236}">
                <a16:creationId xmlns:a16="http://schemas.microsoft.com/office/drawing/2014/main" id="{654B7552-D08A-62BD-1A79-017450F65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687299" y="4930311"/>
            <a:ext cx="6541200" cy="281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z="3400" spc="-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amet,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3400" spc="-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3400" spc="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elit,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z="3400" spc="-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3400" spc="-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mattis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fermentum,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sapien sapien.</a:t>
            </a:r>
            <a:endParaRPr sz="34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87299" y="8902700"/>
            <a:ext cx="6541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Primeiro</a:t>
            </a:r>
            <a:r>
              <a:rPr sz="18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e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Último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Nome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|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Outras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Referências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—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sz="18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81000" y="2409861"/>
            <a:ext cx="7747000" cy="0"/>
          </a:xfrm>
          <a:custGeom>
            <a:avLst/>
            <a:gdLst/>
            <a:ahLst/>
            <a:cxnLst/>
            <a:rect l="l" t="t" r="r" b="b"/>
            <a:pathLst>
              <a:path w="7747000">
                <a:moveTo>
                  <a:pt x="0" y="0"/>
                </a:moveTo>
                <a:lnTo>
                  <a:pt x="7747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97509" y="2663355"/>
            <a:ext cx="7177405" cy="6799580"/>
          </a:xfrm>
          <a:custGeom>
            <a:avLst/>
            <a:gdLst/>
            <a:ahLst/>
            <a:cxnLst/>
            <a:rect l="l" t="t" r="r" b="b"/>
            <a:pathLst>
              <a:path w="7177405" h="6799580">
                <a:moveTo>
                  <a:pt x="7176998" y="0"/>
                </a:moveTo>
                <a:lnTo>
                  <a:pt x="0" y="0"/>
                </a:lnTo>
                <a:lnTo>
                  <a:pt x="0" y="6799135"/>
                </a:lnTo>
                <a:lnTo>
                  <a:pt x="7176998" y="6799135"/>
                </a:lnTo>
                <a:lnTo>
                  <a:pt x="7176998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128000" y="381000"/>
            <a:ext cx="0" cy="9398000"/>
          </a:xfrm>
          <a:custGeom>
            <a:avLst/>
            <a:gdLst/>
            <a:ahLst/>
            <a:cxnLst/>
            <a:rect l="l" t="t" r="r" b="b"/>
            <a:pathLst>
              <a:path h="9398000">
                <a:moveTo>
                  <a:pt x="0" y="0"/>
                </a:moveTo>
                <a:lnTo>
                  <a:pt x="0" y="939800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Imagem 59">
            <a:extLst>
              <a:ext uri="{FF2B5EF4-FFF2-40B4-BE49-F238E27FC236}">
                <a16:creationId xmlns:a16="http://schemas.microsoft.com/office/drawing/2014/main" id="{68B0909F-8D1A-5238-AA88-B3F0698DB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  <p:sp>
        <p:nvSpPr>
          <p:cNvPr id="61" name="object 2">
            <a:extLst>
              <a:ext uri="{FF2B5EF4-FFF2-40B4-BE49-F238E27FC236}">
                <a16:creationId xmlns:a16="http://schemas.microsoft.com/office/drawing/2014/main" id="{989B0CD6-3139-79CB-C9CD-F4F04C6BC920}"/>
              </a:ext>
            </a:extLst>
          </p:cNvPr>
          <p:cNvSpPr txBox="1">
            <a:spLocks/>
          </p:cNvSpPr>
          <p:nvPr/>
        </p:nvSpPr>
        <p:spPr>
          <a:xfrm>
            <a:off x="8687300" y="953764"/>
            <a:ext cx="65412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6000" b="1" i="0">
                <a:solidFill>
                  <a:srgbClr val="0606F0"/>
                </a:solidFill>
                <a:latin typeface="Rubik-SemiBold"/>
                <a:ea typeface="+mj-ea"/>
                <a:cs typeface="Rubik-SemiBold"/>
              </a:defRPr>
            </a:lvl1pPr>
          </a:lstStyle>
          <a:p>
            <a:pPr marL="12700" marR="5080"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NEQUE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90" dirty="0">
                <a:solidFill>
                  <a:srgbClr val="0F0FEB"/>
                </a:solidFill>
              </a:rPr>
              <a:t>PORRO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90" dirty="0">
                <a:solidFill>
                  <a:srgbClr val="0F0FEB"/>
                </a:solidFill>
              </a:rPr>
              <a:t>QUISQUAM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65" dirty="0">
                <a:solidFill>
                  <a:srgbClr val="0F0FEB"/>
                </a:solidFill>
              </a:rPr>
              <a:t>EST</a:t>
            </a:r>
            <a:r>
              <a:rPr lang="pt-PT" spc="114" dirty="0">
                <a:solidFill>
                  <a:srgbClr val="0F0FEB"/>
                </a:solidFill>
              </a:rPr>
              <a:t> </a:t>
            </a:r>
            <a:r>
              <a:rPr lang="pt-PT" spc="95" dirty="0">
                <a:solidFill>
                  <a:srgbClr val="0F0FEB"/>
                </a:solidFill>
              </a:rPr>
              <a:t>QUI DOLOREM</a:t>
            </a:r>
            <a:r>
              <a:rPr lang="pt-PT" spc="229" dirty="0">
                <a:solidFill>
                  <a:srgbClr val="0F0FEB"/>
                </a:solidFill>
              </a:rPr>
              <a:t> </a:t>
            </a:r>
            <a:r>
              <a:rPr lang="pt-PT" spc="100" dirty="0">
                <a:solidFill>
                  <a:srgbClr val="0F0FEB"/>
                </a:solidFill>
              </a:rPr>
              <a:t>IPSUM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F0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/>
          </p:cNvSpPr>
          <p:nvPr/>
        </p:nvSpPr>
        <p:spPr>
          <a:xfrm>
            <a:off x="360000" y="359181"/>
            <a:ext cx="3652218" cy="182101"/>
          </a:xfrm>
          <a:prstGeom prst="rect">
            <a:avLst/>
          </a:prstGeom>
        </p:spPr>
        <p:txBody>
          <a:bodyPr vert="horz" wrap="non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NEQUE</a:t>
            </a:r>
            <a:r>
              <a:rPr sz="1100" b="1" spc="105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PORRO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QUISQUAM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EST</a:t>
            </a:r>
            <a:r>
              <a:rPr sz="1100" b="1" spc="85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QUI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DOLOREM</a:t>
            </a:r>
            <a:r>
              <a:rPr sz="1100" b="1" spc="120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chemeClr val="bg1"/>
                </a:solidFill>
                <a:latin typeface="Rubik-SemiBold"/>
                <a:cs typeface="Rubik-SemiBold"/>
              </a:rPr>
              <a:t>IPSU</a:t>
            </a:r>
            <a:r>
              <a:rPr lang="pt-PT" sz="1100" b="1" spc="-10" dirty="0">
                <a:solidFill>
                  <a:schemeClr val="bg1"/>
                </a:solidFill>
                <a:latin typeface="Rubik-SemiBold"/>
                <a:cs typeface="Rubik-SemiBold"/>
              </a:rPr>
              <a:t>M</a:t>
            </a:r>
            <a:endParaRPr sz="1100" dirty="0">
              <a:solidFill>
                <a:schemeClr val="bg1"/>
              </a:solidFill>
              <a:latin typeface="Rubik-SemiBold"/>
              <a:cs typeface="Rubik-SemiBold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70800" y="360000"/>
            <a:ext cx="204111" cy="20375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15200" y="1015200"/>
            <a:ext cx="6983999" cy="8275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3400"/>
              </a:lnSpc>
            </a:pP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sz="2400"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ipsum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sz="2400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sit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amet,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consectetur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adipiscing</a:t>
            </a:r>
            <a:r>
              <a:rPr sz="2400" spc="1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elit.</a:t>
            </a:r>
            <a:r>
              <a:rPr sz="2400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Vestibulum</a:t>
            </a:r>
            <a:r>
              <a:rPr sz="2400" spc="1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mattis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fermentum.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Nam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sapien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sapien.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Proin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dapibus</a:t>
            </a:r>
            <a:r>
              <a:rPr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sz="2400" spc="1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libero,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sz="2400" spc="1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condimentum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lobortis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id.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pharetra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lacus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Rubik"/>
                <a:cs typeface="Rubik"/>
              </a:rPr>
              <a:t>eu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scelerisque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auctor.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libero</a:t>
            </a:r>
            <a:r>
              <a:rPr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Rubik"/>
                <a:cs typeface="Rubik"/>
              </a:rPr>
              <a:t>quis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tempor.</a:t>
            </a:r>
            <a:r>
              <a:rPr sz="2400" spc="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arcu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nisi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lacinia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sagittis.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tellus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Maecenas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tristique</a:t>
            </a:r>
            <a:r>
              <a:rPr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Rubik"/>
                <a:cs typeface="Rubik"/>
              </a:rPr>
              <a:t>eros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z="2400"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odio</a:t>
            </a:r>
            <a:r>
              <a:rPr sz="2400"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vulputate,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fermentum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z="2400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3400"/>
              </a:lnSpc>
            </a:pPr>
            <a:endParaRPr lang="pt-PT" sz="2400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94615" algn="l">
              <a:lnSpc>
                <a:spcPts val="3400"/>
              </a:lnSpc>
            </a:pP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Nullam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orci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molestie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cursus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justo.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Mauris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justo,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consequat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5" dirty="0">
                <a:solidFill>
                  <a:srgbClr val="FFFFFF"/>
                </a:solidFill>
                <a:latin typeface="Rubik"/>
                <a:cs typeface="Rubik"/>
              </a:rPr>
              <a:t>eu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accumsan</a:t>
            </a:r>
            <a:r>
              <a:rPr lang="pt-PT"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7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turpis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vitae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lectus</a:t>
            </a:r>
            <a:r>
              <a:rPr lang="pt-PT"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tempor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Praesent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pellentesque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vehicula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quis</a:t>
            </a:r>
            <a:r>
              <a:rPr lang="pt-PT" sz="2400" spc="-20" dirty="0"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7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neque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nunc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iaculis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5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z="2400" spc="-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vulputate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nisl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et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pretium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vitae.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Cras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Phasellus</a:t>
            </a:r>
            <a:r>
              <a:rPr lang="pt-PT"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blandit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z="2400" dirty="0">
              <a:latin typeface="Rubik"/>
              <a:cs typeface="Rubi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000" y="9611931"/>
            <a:ext cx="3829895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Primeiro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e</a:t>
            </a:r>
            <a:r>
              <a:rPr sz="1100" spc="-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Último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Nome</a:t>
            </a:r>
            <a:r>
              <a:rPr sz="1100" spc="-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Outras</a:t>
            </a:r>
            <a:r>
              <a:rPr sz="1100" spc="-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Referências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1100" spc="-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sz="11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079516" y="9611931"/>
            <a:ext cx="3795395" cy="172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CENTRO</a:t>
            </a:r>
            <a:r>
              <a:rPr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DE</a:t>
            </a:r>
            <a:r>
              <a:rPr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ESTUDOS</a:t>
            </a:r>
            <a:r>
              <a:rPr sz="1100" b="1" spc="90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INTERDISCIPLINARES</a:t>
            </a:r>
            <a:r>
              <a:rPr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—</a:t>
            </a:r>
            <a:r>
              <a:rPr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Rubik-SemiBold"/>
                <a:cs typeface="Rubik-SemiBold"/>
              </a:rPr>
              <a:t>CEIS20</a:t>
            </a:r>
            <a:endParaRPr sz="1100" dirty="0">
              <a:latin typeface="Rubik-SemiBold"/>
              <a:cs typeface="Rubik-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54800" y="1015200"/>
            <a:ext cx="6808470" cy="5327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2600"/>
              </a:lnSpc>
            </a:pP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ipsum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sit</a:t>
            </a:r>
            <a:r>
              <a:rPr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amet,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adipiscing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elit.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Vestibulum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mattis</a:t>
            </a:r>
            <a:r>
              <a:rPr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fermentum.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Nam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sapien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sapien.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Proin</a:t>
            </a:r>
            <a:r>
              <a:rPr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dapibus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libero,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lobortis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id.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pharetra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lacus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scelerisque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auctor.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pc="-10" dirty="0"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libero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quis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tempor.</a:t>
            </a:r>
            <a:r>
              <a:rPr spc="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arcu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FFFFFF"/>
                </a:solidFill>
                <a:latin typeface="Rubik"/>
                <a:cs typeface="Rubik"/>
              </a:rPr>
              <a:t>nisi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lac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í</a:t>
            </a:r>
            <a:r>
              <a:rPr dirty="0" err="1">
                <a:solidFill>
                  <a:srgbClr val="FFFFFF"/>
                </a:solidFill>
                <a:latin typeface="Rubik"/>
                <a:cs typeface="Rubik"/>
              </a:rPr>
              <a:t>nia</a:t>
            </a:r>
            <a:r>
              <a:rPr lang="pt-PT"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 err="1">
                <a:solidFill>
                  <a:srgbClr val="FFFFFF"/>
                </a:solidFill>
                <a:latin typeface="Rubik"/>
                <a:cs typeface="Rubik"/>
              </a:rPr>
              <a:t>sagittis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tellus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Maecenas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tristique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eros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FFFFFF"/>
                </a:solidFill>
                <a:latin typeface="Rubik"/>
                <a:cs typeface="Rubik"/>
              </a:rPr>
              <a:t>odio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vulputate,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fermentum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Nullam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orci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molestie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pc="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lang="pt-PT" spc="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cursus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justo.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Mauris</a:t>
            </a:r>
            <a:r>
              <a:rPr lang="pt-PT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justo,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consequat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accumsan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eu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turpis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lectus</a:t>
            </a:r>
            <a:r>
              <a:rPr lang="pt-PT"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tempor</a:t>
            </a:r>
            <a:r>
              <a:rPr lang="pt-PT" spc="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dirty="0">
              <a:latin typeface="Rubik"/>
              <a:cs typeface="Rubik"/>
            </a:endParaRPr>
          </a:p>
          <a:p>
            <a:pPr marL="264160" marR="5080" indent="-252095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Praesent</a:t>
            </a:r>
            <a:r>
              <a:rPr lang="pt-PT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justo</a:t>
            </a:r>
            <a:r>
              <a:rPr lang="pt-PT"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pellentesque</a:t>
            </a:r>
            <a:r>
              <a:rPr lang="pt-PT"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vehicula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0" dirty="0">
                <a:solidFill>
                  <a:srgbClr val="FFFFFF"/>
                </a:solidFill>
                <a:latin typeface="Rubik"/>
                <a:cs typeface="Rubik"/>
              </a:rPr>
              <a:t>quis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neque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nunc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iaculis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vulputate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nisl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pretium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pulvinar 	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vitae.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Cras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endParaRPr lang="pt-PT" dirty="0">
              <a:latin typeface="Rubik"/>
              <a:cs typeface="Rubik"/>
            </a:endParaRPr>
          </a:p>
          <a:p>
            <a:pPr marL="264160" indent="-251460" algn="l">
              <a:lnSpc>
                <a:spcPts val="2600"/>
              </a:lnSpc>
              <a:buChar char="•"/>
              <a:tabLst>
                <a:tab pos="264160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Phasellus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a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blandit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71444" y="360000"/>
            <a:ext cx="204111" cy="203754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A82AC85E-83CF-43E8-369E-1B54D71A7499}"/>
              </a:ext>
            </a:extLst>
          </p:cNvPr>
          <p:cNvSpPr txBox="1">
            <a:spLocks/>
          </p:cNvSpPr>
          <p:nvPr/>
        </p:nvSpPr>
        <p:spPr>
          <a:xfrm>
            <a:off x="360000" y="359181"/>
            <a:ext cx="3652218" cy="182101"/>
          </a:xfrm>
          <a:prstGeom prst="rect">
            <a:avLst/>
          </a:prstGeom>
        </p:spPr>
        <p:txBody>
          <a:bodyPr vert="horz" wrap="non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NEQUE</a:t>
            </a:r>
            <a:r>
              <a:rPr sz="1100" b="1" spc="10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PORRO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QUISQUAM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EST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QUI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DOLOREM</a:t>
            </a:r>
            <a:r>
              <a:rPr sz="1100" b="1" spc="120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IPSU</a:t>
            </a:r>
            <a:r>
              <a:rPr lang="pt-PT"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M</a:t>
            </a:r>
            <a:endParaRPr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1BDF432F-A952-519C-16F4-3038ADEB5200}"/>
              </a:ext>
            </a:extLst>
          </p:cNvPr>
          <p:cNvSpPr txBox="1"/>
          <p:nvPr/>
        </p:nvSpPr>
        <p:spPr>
          <a:xfrm>
            <a:off x="360000" y="9611931"/>
            <a:ext cx="3829895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Primeiro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e</a:t>
            </a:r>
            <a:r>
              <a:rPr sz="11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Último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Nome</a:t>
            </a:r>
            <a:r>
              <a:rPr sz="11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|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Outras</a:t>
            </a:r>
            <a:r>
              <a:rPr sz="11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Referências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—</a:t>
            </a:r>
            <a:r>
              <a:rPr sz="11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sz="11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2F9004CE-9394-BE73-EFE8-7C515B05C1B9}"/>
              </a:ext>
            </a:extLst>
          </p:cNvPr>
          <p:cNvSpPr txBox="1"/>
          <p:nvPr/>
        </p:nvSpPr>
        <p:spPr>
          <a:xfrm>
            <a:off x="12079516" y="9611931"/>
            <a:ext cx="3795395" cy="172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CENTRO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DE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ESTUDOS</a:t>
            </a:r>
            <a:r>
              <a:rPr sz="1100" b="1" spc="90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INTERDISCIPLINARES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—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CEIS20</a:t>
            </a:r>
            <a:endParaRPr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558AC3C6-A174-C245-6850-2CED366A47CF}"/>
              </a:ext>
            </a:extLst>
          </p:cNvPr>
          <p:cNvSpPr txBox="1"/>
          <p:nvPr/>
        </p:nvSpPr>
        <p:spPr>
          <a:xfrm>
            <a:off x="1015200" y="1015200"/>
            <a:ext cx="6983999" cy="8275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3400"/>
              </a:lnSpc>
            </a:pP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z="2400"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2400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consectetur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2400" spc="1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elit.</a:t>
            </a:r>
            <a:r>
              <a:rPr sz="2400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z="2400" spc="1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mattis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fermentum.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sapien.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Proin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dapibus</a:t>
            </a:r>
            <a:r>
              <a:rPr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z="2400" spc="1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sz="2400" spc="1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condimentum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lobortis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pharetra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lacus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5" dirty="0">
                <a:solidFill>
                  <a:srgbClr val="0F0FEB"/>
                </a:solidFill>
                <a:latin typeface="Rubik"/>
                <a:cs typeface="Rubik"/>
              </a:rPr>
              <a:t>eu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scelerisque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auctor.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libero</a:t>
            </a:r>
            <a:r>
              <a:rPr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0F0FEB"/>
                </a:solidFill>
                <a:latin typeface="Rubik"/>
                <a:cs typeface="Rubik"/>
              </a:rPr>
              <a:t>quis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tempor.</a:t>
            </a:r>
            <a:r>
              <a:rPr sz="2400" spc="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arcu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nisi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lacinia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sagittis.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tellus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Maecenas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tristique</a:t>
            </a:r>
            <a:r>
              <a:rPr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0F0FEB"/>
                </a:solidFill>
                <a:latin typeface="Rubik"/>
                <a:cs typeface="Rubik"/>
              </a:rPr>
              <a:t>eros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z="2400"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odio</a:t>
            </a:r>
            <a:r>
              <a:rPr sz="2400"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vulputate,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fermentum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z="2400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3400"/>
              </a:lnSpc>
            </a:pPr>
            <a:endParaRPr lang="pt-PT" sz="2400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94615" algn="l">
              <a:lnSpc>
                <a:spcPts val="3400"/>
              </a:lnSpc>
            </a:pP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Nullam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orci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molestie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cursus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justo.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Mauris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justo,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consequat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5" dirty="0">
                <a:solidFill>
                  <a:srgbClr val="0F0FEB"/>
                </a:solidFill>
                <a:latin typeface="Rubik"/>
                <a:cs typeface="Rubik"/>
              </a:rPr>
              <a:t>eu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accumsan</a:t>
            </a:r>
            <a:r>
              <a:rPr lang="pt-PT"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turpis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vitae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lectus</a:t>
            </a:r>
            <a:r>
              <a:rPr lang="pt-PT"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tempor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Praesent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pellentesque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vehicula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quis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neque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nunc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iaculis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5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z="2400" spc="-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vulputate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nisl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et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pretium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vitae.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Cras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Phasellus</a:t>
            </a:r>
            <a:r>
              <a:rPr lang="pt-PT"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blandit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z="24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D4F2CD82-BAE3-BA4F-B342-4370B687B7E8}"/>
              </a:ext>
            </a:extLst>
          </p:cNvPr>
          <p:cNvSpPr txBox="1"/>
          <p:nvPr/>
        </p:nvSpPr>
        <p:spPr>
          <a:xfrm>
            <a:off x="8254800" y="1015200"/>
            <a:ext cx="6808470" cy="5327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2600"/>
              </a:lnSpc>
            </a:pP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elit.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mattis</a:t>
            </a:r>
            <a:r>
              <a:rPr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fermentum.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sapien.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Proin</a:t>
            </a:r>
            <a:r>
              <a:rPr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dapibus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lobortis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pharetra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lacus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scelerisque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auctor.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libero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quis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tempor.</a:t>
            </a:r>
            <a:r>
              <a:rPr spc="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arcu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0F0FEB"/>
                </a:solidFill>
                <a:latin typeface="Rubik"/>
                <a:cs typeface="Rubik"/>
              </a:rPr>
              <a:t>nisi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lac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í</a:t>
            </a:r>
            <a:r>
              <a:rPr dirty="0" err="1">
                <a:solidFill>
                  <a:srgbClr val="0F0FEB"/>
                </a:solidFill>
                <a:latin typeface="Rubik"/>
                <a:cs typeface="Rubik"/>
              </a:rPr>
              <a:t>nia</a:t>
            </a:r>
            <a:r>
              <a:rPr lang="pt-PT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 err="1">
                <a:solidFill>
                  <a:srgbClr val="0F0FEB"/>
                </a:solidFill>
                <a:latin typeface="Rubik"/>
                <a:cs typeface="Rubik"/>
              </a:rPr>
              <a:t>sagittis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tellus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Maecenas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tristique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eros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0F0FEB"/>
                </a:solidFill>
                <a:latin typeface="Rubik"/>
                <a:cs typeface="Rubik"/>
              </a:rPr>
              <a:t>odio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vulputate,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fermentum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Nullam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orci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molestie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pc="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lang="pt-PT" spc="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cursus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justo.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Mauris</a:t>
            </a:r>
            <a:r>
              <a:rPr lang="pt-PT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justo,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consequat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accumsan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eu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turpis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lectus</a:t>
            </a:r>
            <a:r>
              <a:rPr lang="pt-PT"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tempor</a:t>
            </a:r>
            <a:r>
              <a:rPr lang="pt-PT" spc="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4160" marR="5080" indent="-252095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Praesent</a:t>
            </a:r>
            <a:r>
              <a:rPr lang="pt-PT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justo</a:t>
            </a:r>
            <a:r>
              <a:rPr lang="pt-PT"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pellentesque</a:t>
            </a:r>
            <a:r>
              <a:rPr lang="pt-PT"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vehicula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0" dirty="0">
                <a:solidFill>
                  <a:srgbClr val="0F0FEB"/>
                </a:solidFill>
                <a:latin typeface="Rubik"/>
                <a:cs typeface="Rubik"/>
              </a:rPr>
              <a:t>quis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neque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nunc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iaculis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vulputate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nisl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pretium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pulvinar 	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vitae.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Cras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endParaRPr lang="pt-PT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4160" indent="-251460" algn="l">
              <a:lnSpc>
                <a:spcPts val="2600"/>
              </a:lnSpc>
              <a:buChar char="•"/>
              <a:tabLst>
                <a:tab pos="264160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Phasellus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a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blandit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ject 57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1000" y="7928000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16000" y="8509000"/>
            <a:ext cx="1524000" cy="635000"/>
          </a:xfrm>
          <a:custGeom>
            <a:avLst/>
            <a:gdLst/>
            <a:ahLst/>
            <a:cxnLst/>
            <a:rect l="l" t="t" r="r" b="b"/>
            <a:pathLst>
              <a:path w="1524000" h="635000">
                <a:moveTo>
                  <a:pt x="1524000" y="0"/>
                </a:moveTo>
                <a:lnTo>
                  <a:pt x="0" y="0"/>
                </a:lnTo>
                <a:lnTo>
                  <a:pt x="0" y="635000"/>
                </a:lnTo>
                <a:lnTo>
                  <a:pt x="1524000" y="635000"/>
                </a:lnTo>
                <a:lnTo>
                  <a:pt x="152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003300" y="8146535"/>
            <a:ext cx="86233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Com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o 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apoio:</a:t>
            </a:r>
            <a:endParaRPr sz="11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D8021425-6BA4-5A09-AA22-814AEDC0C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200" y="3327577"/>
            <a:ext cx="9399600" cy="1697150"/>
          </a:xfrm>
          <a:prstGeom prst="rect">
            <a:avLst/>
          </a:prstGeom>
        </p:spPr>
      </p:pic>
      <p:sp>
        <p:nvSpPr>
          <p:cNvPr id="64" name="object 59">
            <a:extLst>
              <a:ext uri="{FF2B5EF4-FFF2-40B4-BE49-F238E27FC236}">
                <a16:creationId xmlns:a16="http://schemas.microsoft.com/office/drawing/2014/main" id="{D870CFBF-396B-B7E0-3739-B4A59AEA36C7}"/>
              </a:ext>
            </a:extLst>
          </p:cNvPr>
          <p:cNvSpPr/>
          <p:nvPr/>
        </p:nvSpPr>
        <p:spPr>
          <a:xfrm>
            <a:off x="2810002" y="8509000"/>
            <a:ext cx="1524000" cy="635000"/>
          </a:xfrm>
          <a:custGeom>
            <a:avLst/>
            <a:gdLst/>
            <a:ahLst/>
            <a:cxnLst/>
            <a:rect l="l" t="t" r="r" b="b"/>
            <a:pathLst>
              <a:path w="1524000" h="635000">
                <a:moveTo>
                  <a:pt x="1524000" y="0"/>
                </a:moveTo>
                <a:lnTo>
                  <a:pt x="0" y="0"/>
                </a:lnTo>
                <a:lnTo>
                  <a:pt x="0" y="635000"/>
                </a:lnTo>
                <a:lnTo>
                  <a:pt x="1524000" y="635000"/>
                </a:lnTo>
                <a:lnTo>
                  <a:pt x="152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</TotalTime>
  <Words>739</Words>
  <Application>Microsoft Macintosh PowerPoint</Application>
  <PresentationFormat>Personalizados</PresentationFormat>
  <Paragraphs>29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8" baseType="lpstr">
      <vt:lpstr>Rubik</vt:lpstr>
      <vt:lpstr>Rubik-SemiBold</vt:lpstr>
      <vt:lpstr>Office Theme</vt:lpstr>
      <vt:lpstr>NEQUE PORRO QUISQUAM EST QUI DOLOREM IPSUM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NEQUE PORRO QUISQUAM EST QUI DOLOREM IPSUM</dc:title>
  <cp:lastModifiedBy>Ivo André Calheiros Maia Pereira</cp:lastModifiedBy>
  <cp:revision>9</cp:revision>
  <dcterms:created xsi:type="dcterms:W3CDTF">2023-07-12T16:14:17Z</dcterms:created>
  <dcterms:modified xsi:type="dcterms:W3CDTF">2023-07-13T20:21:31Z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2023-07-12T00:00:00Z</vt:filetime>
  </property>
  <property fmtid="{D5CDD505-2E9C-101B-9397-08002B2CF9AE}" pid="3" name="Creator">
    <vt:lpwstr>Adobe InDesign 18.4 (Macintosh)</vt:lpwstr>
  </property>
  <property fmtid="{D5CDD505-2E9C-101B-9397-08002B2CF9AE}" pid="4" name="LastSaved">
    <vt:filetime>2023-07-12T00:00:00Z</vt:filetime>
  </property>
  <property fmtid="{D5CDD505-2E9C-101B-9397-08002B2CF9AE}" pid="5" name="Producer">
    <vt:lpwstr>Adobe PDF Library 17.0</vt:lpwstr>
  </property>
</Properties>
</file>