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6256000" cy="10160000"/>
  <p:notesSz cx="16256000" cy="10160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73" d="100"/>
          <a:sy n="73" d="100"/>
        </p:scale>
        <p:origin x="1062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6DFA5D40-9BAC-1A49-2BE0-0F66705A1A61}"/>
              </a:ext>
            </a:extLst>
          </p:cNvPr>
          <p:cNvSpPr/>
          <p:nvPr userDrawn="1"/>
        </p:nvSpPr>
        <p:spPr>
          <a:xfrm>
            <a:off x="435000" y="435000"/>
            <a:ext cx="15386050" cy="9290050"/>
          </a:xfrm>
          <a:custGeom>
            <a:avLst/>
            <a:gdLst/>
            <a:ahLst/>
            <a:cxnLst/>
            <a:rect l="l" t="t" r="r" b="b"/>
            <a:pathLst>
              <a:path w="15386050" h="9290050">
                <a:moveTo>
                  <a:pt x="0" y="9289999"/>
                </a:moveTo>
                <a:lnTo>
                  <a:pt x="15385999" y="9289999"/>
                </a:lnTo>
                <a:lnTo>
                  <a:pt x="15385999" y="0"/>
                </a:lnTo>
                <a:lnTo>
                  <a:pt x="0" y="0"/>
                </a:lnTo>
                <a:lnTo>
                  <a:pt x="0" y="9289999"/>
                </a:lnTo>
                <a:close/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56">
            <a:extLst>
              <a:ext uri="{FF2B5EF4-FFF2-40B4-BE49-F238E27FC236}">
                <a16:creationId xmlns:a16="http://schemas.microsoft.com/office/drawing/2014/main" id="{1A983E03-4CFB-3D31-3BDB-F4DEE6EA7C1A}"/>
              </a:ext>
            </a:extLst>
          </p:cNvPr>
          <p:cNvSpPr/>
          <p:nvPr userDrawn="1"/>
        </p:nvSpPr>
        <p:spPr>
          <a:xfrm>
            <a:off x="381000" y="2409861"/>
            <a:ext cx="7747000" cy="0"/>
          </a:xfrm>
          <a:custGeom>
            <a:avLst/>
            <a:gdLst/>
            <a:ahLst/>
            <a:cxnLst/>
            <a:rect l="l" t="t" r="r" b="b"/>
            <a:pathLst>
              <a:path w="7747000">
                <a:moveTo>
                  <a:pt x="0" y="0"/>
                </a:moveTo>
                <a:lnTo>
                  <a:pt x="7747000" y="0"/>
                </a:lnTo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58">
            <a:extLst>
              <a:ext uri="{FF2B5EF4-FFF2-40B4-BE49-F238E27FC236}">
                <a16:creationId xmlns:a16="http://schemas.microsoft.com/office/drawing/2014/main" id="{9704C53A-0BC6-FAF5-0ACD-DD6044DE11FD}"/>
              </a:ext>
            </a:extLst>
          </p:cNvPr>
          <p:cNvSpPr/>
          <p:nvPr userDrawn="1"/>
        </p:nvSpPr>
        <p:spPr>
          <a:xfrm>
            <a:off x="8128000" y="381000"/>
            <a:ext cx="0" cy="9398000"/>
          </a:xfrm>
          <a:custGeom>
            <a:avLst/>
            <a:gdLst/>
            <a:ahLst/>
            <a:cxnLst/>
            <a:rect l="l" t="t" r="r" b="b"/>
            <a:pathLst>
              <a:path h="9398000">
                <a:moveTo>
                  <a:pt x="0" y="0"/>
                </a:moveTo>
                <a:lnTo>
                  <a:pt x="0" y="9398000"/>
                </a:lnTo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3EDFF9D4-64D8-45A6-99D6-5AC58658D9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200" y="1015200"/>
            <a:ext cx="4572000" cy="825500"/>
          </a:xfrm>
          <a:prstGeom prst="rect">
            <a:avLst/>
          </a:prstGeom>
        </p:spPr>
      </p:pic>
      <p:sp>
        <p:nvSpPr>
          <p:cNvPr id="18" name="Marcador de Posição do Texto 17">
            <a:extLst>
              <a:ext uri="{FF2B5EF4-FFF2-40B4-BE49-F238E27FC236}">
                <a16:creationId xmlns:a16="http://schemas.microsoft.com/office/drawing/2014/main" id="{1CF9EDD9-697D-6993-E14E-8A0A3FCB24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687299" y="4930311"/>
            <a:ext cx="6541200" cy="342382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marR="5080">
              <a:lnSpc>
                <a:spcPct val="107800"/>
              </a:lnSpc>
              <a:spcBef>
                <a:spcPts val="0"/>
              </a:spcBef>
              <a:spcAft>
                <a:spcPts val="0"/>
              </a:spcAft>
              <a:defRPr lang="pt-PT" sz="3400" dirty="0" smtClean="0">
                <a:solidFill>
                  <a:srgbClr val="0F0FEB"/>
                </a:solidFill>
                <a:latin typeface="Rubik"/>
                <a:cs typeface="Rubik"/>
              </a:defRPr>
            </a:lvl1pPr>
            <a:lvl2pPr marL="12700" marR="5080">
              <a:lnSpc>
                <a:spcPct val="107800"/>
              </a:lnSpc>
              <a:spcBef>
                <a:spcPts val="100"/>
              </a:spcBef>
              <a:defRPr lang="pt-PT" sz="3400" dirty="0" smtClean="0">
                <a:solidFill>
                  <a:srgbClr val="0F0FEB"/>
                </a:solidFill>
                <a:latin typeface="Rubik"/>
                <a:cs typeface="Rubik"/>
              </a:defRPr>
            </a:lvl2pPr>
            <a:lvl3pPr marL="12700" marR="5080">
              <a:lnSpc>
                <a:spcPct val="107800"/>
              </a:lnSpc>
              <a:spcBef>
                <a:spcPts val="100"/>
              </a:spcBef>
              <a:defRPr lang="pt-PT" sz="3400" dirty="0" smtClean="0">
                <a:solidFill>
                  <a:srgbClr val="0F0FEB"/>
                </a:solidFill>
                <a:latin typeface="Rubik"/>
                <a:cs typeface="Rubik"/>
              </a:defRPr>
            </a:lvl3pPr>
            <a:lvl4pPr marL="12700" marR="5080">
              <a:lnSpc>
                <a:spcPct val="107800"/>
              </a:lnSpc>
              <a:spcBef>
                <a:spcPts val="100"/>
              </a:spcBef>
              <a:defRPr lang="pt-PT" sz="3400" dirty="0" smtClean="0">
                <a:solidFill>
                  <a:srgbClr val="0F0FEB"/>
                </a:solidFill>
                <a:latin typeface="Rubik"/>
                <a:cs typeface="Rubik"/>
              </a:defRPr>
            </a:lvl4pPr>
            <a:lvl5pPr marL="12700" marR="5080">
              <a:lnSpc>
                <a:spcPct val="107800"/>
              </a:lnSpc>
              <a:spcBef>
                <a:spcPts val="100"/>
              </a:spcBef>
              <a:defRPr lang="pt-PT" sz="3400" dirty="0">
                <a:solidFill>
                  <a:srgbClr val="0F0FEB"/>
                </a:solidFill>
                <a:latin typeface="Rubik"/>
                <a:cs typeface="Rubik"/>
              </a:defRPr>
            </a:lvl5pPr>
          </a:lstStyle>
          <a:p>
            <a:pPr marL="12700" marR="5080">
              <a:lnSpc>
                <a:spcPct val="107800"/>
              </a:lnSpc>
              <a:spcBef>
                <a:spcPts val="100"/>
              </a:spcBef>
            </a:pPr>
            <a:r>
              <a:rPr lang="pt-PT" sz="3400" dirty="0">
                <a:solidFill>
                  <a:srgbClr val="0F0FEB"/>
                </a:solidFill>
                <a:latin typeface="Rubik"/>
                <a:cs typeface="Rubik"/>
              </a:rPr>
              <a:t>Inserir Subtítulo</a:t>
            </a:r>
          </a:p>
          <a:p>
            <a:pPr marL="12700" marR="5080">
              <a:lnSpc>
                <a:spcPct val="107800"/>
              </a:lnSpc>
              <a:spcBef>
                <a:spcPts val="100"/>
              </a:spcBef>
            </a:pPr>
            <a:r>
              <a:rPr lang="pt-PT" sz="3400" dirty="0">
                <a:solidFill>
                  <a:srgbClr val="0F0FEB"/>
                </a:solidFill>
                <a:latin typeface="Rubik"/>
                <a:cs typeface="Rubik"/>
              </a:rPr>
              <a:t>[...] Linha 02</a:t>
            </a:r>
          </a:p>
          <a:p>
            <a:pPr marL="12700" marR="5080">
              <a:lnSpc>
                <a:spcPct val="107800"/>
              </a:lnSpc>
              <a:spcBef>
                <a:spcPts val="100"/>
              </a:spcBef>
            </a:pPr>
            <a:r>
              <a:rPr lang="pt-PT" sz="3400" dirty="0">
                <a:solidFill>
                  <a:srgbClr val="0F0FEB"/>
                </a:solidFill>
                <a:latin typeface="Rubik"/>
                <a:cs typeface="Rubik"/>
              </a:rPr>
              <a:t>[...] Linha 03</a:t>
            </a:r>
          </a:p>
          <a:p>
            <a:pPr marL="12700" marR="5080">
              <a:lnSpc>
                <a:spcPct val="107800"/>
              </a:lnSpc>
              <a:spcBef>
                <a:spcPts val="100"/>
              </a:spcBef>
            </a:pPr>
            <a:r>
              <a:rPr lang="pt-PT" sz="3400" dirty="0">
                <a:solidFill>
                  <a:srgbClr val="0F0FEB"/>
                </a:solidFill>
                <a:latin typeface="Rubik"/>
                <a:cs typeface="Rubik"/>
              </a:rPr>
              <a:t>[...] Linha 04</a:t>
            </a:r>
          </a:p>
          <a:p>
            <a:pPr marL="12700" marR="5080" lvl="0" indent="0" defTabSz="914400" eaLnBrk="1" fontAlgn="auto" latinLnBrk="0" hangingPunct="1">
              <a:lnSpc>
                <a:spcPct val="1078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3400" dirty="0">
                <a:solidFill>
                  <a:srgbClr val="0F0FEB"/>
                </a:solidFill>
                <a:latin typeface="Rubik"/>
                <a:cs typeface="Rubik"/>
              </a:rPr>
              <a:t>[...] Linha 05</a:t>
            </a:r>
          </a:p>
          <a:p>
            <a:pPr marL="12700" marR="5080" lvl="0" indent="0" defTabSz="914400" eaLnBrk="1" fontAlgn="auto" latinLnBrk="0" hangingPunct="1">
              <a:lnSpc>
                <a:spcPct val="1078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3400" dirty="0">
                <a:solidFill>
                  <a:srgbClr val="0F0FEB"/>
                </a:solidFill>
                <a:latin typeface="Rubik"/>
                <a:cs typeface="Rubik"/>
              </a:rPr>
              <a:t>[...] Linha 06</a:t>
            </a:r>
            <a:endParaRPr lang="pt-PT" dirty="0"/>
          </a:p>
        </p:txBody>
      </p:sp>
      <p:sp>
        <p:nvSpPr>
          <p:cNvPr id="19" name="object 2">
            <a:extLst>
              <a:ext uri="{FF2B5EF4-FFF2-40B4-BE49-F238E27FC236}">
                <a16:creationId xmlns:a16="http://schemas.microsoft.com/office/drawing/2014/main" id="{10C1E75B-A4DA-17B1-2952-93037B8B61A9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8687300" y="953764"/>
            <a:ext cx="6541200" cy="36933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>
              <a:spcBef>
                <a:spcPts val="0"/>
              </a:spcBef>
              <a:defRPr/>
            </a:lvl1pPr>
          </a:lstStyle>
          <a:p>
            <a:pPr marL="12700" marR="5080">
              <a:spcBef>
                <a:spcPts val="100"/>
              </a:spcBef>
            </a:pPr>
            <a:r>
              <a:rPr lang="pt-PT" spc="85" dirty="0">
                <a:solidFill>
                  <a:srgbClr val="0F0FEB"/>
                </a:solidFill>
              </a:rPr>
              <a:t>INSERIR TÍTULO</a:t>
            </a:r>
            <a:br>
              <a:rPr lang="pt-PT" spc="85" dirty="0">
                <a:solidFill>
                  <a:srgbClr val="0F0FEB"/>
                </a:solidFill>
              </a:rPr>
            </a:br>
            <a:r>
              <a:rPr lang="pt-PT" spc="85" dirty="0">
                <a:solidFill>
                  <a:srgbClr val="0F0FEB"/>
                </a:solidFill>
              </a:rPr>
              <a:t>[...] LINHA 02</a:t>
            </a:r>
            <a:br>
              <a:rPr lang="pt-PT" spc="85" dirty="0">
                <a:solidFill>
                  <a:srgbClr val="0F0FEB"/>
                </a:solidFill>
              </a:rPr>
            </a:br>
            <a:r>
              <a:rPr lang="pt-PT" spc="85" dirty="0">
                <a:solidFill>
                  <a:srgbClr val="0F0FEB"/>
                </a:solidFill>
              </a:rPr>
              <a:t>[...] LINHA 03</a:t>
            </a:r>
            <a:br>
              <a:rPr lang="pt-PT" spc="85" dirty="0">
                <a:solidFill>
                  <a:srgbClr val="0F0FEB"/>
                </a:solidFill>
              </a:rPr>
            </a:br>
            <a:r>
              <a:rPr lang="pt-PT" spc="85" dirty="0">
                <a:solidFill>
                  <a:srgbClr val="0F0FEB"/>
                </a:solidFill>
              </a:rPr>
              <a:t>[...] LINHA 04</a:t>
            </a:r>
            <a:endParaRPr spc="100" dirty="0">
              <a:solidFill>
                <a:srgbClr val="0F0FEB"/>
              </a:solidFill>
            </a:endParaRPr>
          </a:p>
        </p:txBody>
      </p:sp>
      <p:sp>
        <p:nvSpPr>
          <p:cNvPr id="22" name="Marcador de Posição da Imagem 21">
            <a:extLst>
              <a:ext uri="{FF2B5EF4-FFF2-40B4-BE49-F238E27FC236}">
                <a16:creationId xmlns:a16="http://schemas.microsoft.com/office/drawing/2014/main" id="{95862014-7C20-3A12-CD7A-B369E97CC03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97508" y="2663355"/>
            <a:ext cx="7178400" cy="6800400"/>
          </a:xfrm>
          <a:prstGeom prst="rect">
            <a:avLst/>
          </a:prstGeom>
          <a:solidFill>
            <a:srgbClr val="E6E6E6"/>
          </a:solidFill>
        </p:spPr>
        <p:txBody>
          <a:bodyPr vert="horz" lIns="0" tIns="1080000" rIns="0" bIns="0" anchor="ctr" anchorCtr="1"/>
          <a:lstStyle>
            <a:lvl1pPr>
              <a:defRPr sz="18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1pPr>
          </a:lstStyle>
          <a:p>
            <a:r>
              <a:rPr lang="pt-PT" dirty="0"/>
              <a:t>IMAGEM</a:t>
            </a:r>
          </a:p>
        </p:txBody>
      </p:sp>
      <p:sp>
        <p:nvSpPr>
          <p:cNvPr id="24" name="Marcador de Posição do Texto 23">
            <a:extLst>
              <a:ext uri="{FF2B5EF4-FFF2-40B4-BE49-F238E27FC236}">
                <a16:creationId xmlns:a16="http://schemas.microsoft.com/office/drawing/2014/main" id="{A4F5B225-D2D3-DFB2-8DDF-7010C372126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87299" y="8902700"/>
            <a:ext cx="6541200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baseline="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1pPr>
          </a:lstStyle>
          <a:p>
            <a:pPr lvl="0"/>
            <a:r>
              <a:rPr lang="pt-PT" dirty="0"/>
              <a:t>Rodapé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A48936DA-2585-EB6A-A429-71F40262ECF9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1004400" y="2919600"/>
            <a:ext cx="14223600" cy="1846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>
              <a:spcBef>
                <a:spcPts val="0"/>
              </a:spcBef>
              <a:defRPr/>
            </a:lvl1pPr>
          </a:lstStyle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pt-PT" spc="85" dirty="0">
                <a:solidFill>
                  <a:srgbClr val="0F0FEB"/>
                </a:solidFill>
              </a:rPr>
              <a:t>INSERIR TÍTULO</a:t>
            </a:r>
            <a:br>
              <a:rPr lang="pt-PT" spc="85" dirty="0">
                <a:solidFill>
                  <a:srgbClr val="0F0FEB"/>
                </a:solidFill>
              </a:rPr>
            </a:br>
            <a:r>
              <a:rPr lang="pt-PT" spc="85" dirty="0">
                <a:solidFill>
                  <a:srgbClr val="0F0FEB"/>
                </a:solidFill>
              </a:rPr>
              <a:t>[...] LINHA 02</a:t>
            </a:r>
            <a:endParaRPr spc="100" dirty="0">
              <a:solidFill>
                <a:srgbClr val="0F0FEB"/>
              </a:solidFill>
            </a:endParaRPr>
          </a:p>
        </p:txBody>
      </p:sp>
      <p:sp>
        <p:nvSpPr>
          <p:cNvPr id="9" name="object 54">
            <a:extLst>
              <a:ext uri="{FF2B5EF4-FFF2-40B4-BE49-F238E27FC236}">
                <a16:creationId xmlns:a16="http://schemas.microsoft.com/office/drawing/2014/main" id="{5150606C-7B1D-596D-EE21-3C4E5BC53020}"/>
              </a:ext>
            </a:extLst>
          </p:cNvPr>
          <p:cNvSpPr/>
          <p:nvPr userDrawn="1"/>
        </p:nvSpPr>
        <p:spPr>
          <a:xfrm>
            <a:off x="381000" y="8358258"/>
            <a:ext cx="15494000" cy="0"/>
          </a:xfrm>
          <a:custGeom>
            <a:avLst/>
            <a:gdLst/>
            <a:ahLst/>
            <a:cxnLst/>
            <a:rect l="l" t="t" r="r" b="b"/>
            <a:pathLst>
              <a:path w="15494000">
                <a:moveTo>
                  <a:pt x="0" y="0"/>
                </a:moveTo>
                <a:lnTo>
                  <a:pt x="15494000" y="0"/>
                </a:lnTo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55">
            <a:extLst>
              <a:ext uri="{FF2B5EF4-FFF2-40B4-BE49-F238E27FC236}">
                <a16:creationId xmlns:a16="http://schemas.microsoft.com/office/drawing/2014/main" id="{0D4234DC-4FC5-1397-2776-C861BB37E633}"/>
              </a:ext>
            </a:extLst>
          </p:cNvPr>
          <p:cNvSpPr/>
          <p:nvPr userDrawn="1"/>
        </p:nvSpPr>
        <p:spPr>
          <a:xfrm>
            <a:off x="435000" y="435000"/>
            <a:ext cx="15386050" cy="9290050"/>
          </a:xfrm>
          <a:custGeom>
            <a:avLst/>
            <a:gdLst/>
            <a:ahLst/>
            <a:cxnLst/>
            <a:rect l="l" t="t" r="r" b="b"/>
            <a:pathLst>
              <a:path w="15386050" h="9290050">
                <a:moveTo>
                  <a:pt x="0" y="9289999"/>
                </a:moveTo>
                <a:lnTo>
                  <a:pt x="15385999" y="9289999"/>
                </a:lnTo>
                <a:lnTo>
                  <a:pt x="15385999" y="0"/>
                </a:lnTo>
                <a:lnTo>
                  <a:pt x="0" y="0"/>
                </a:lnTo>
                <a:lnTo>
                  <a:pt x="0" y="9289999"/>
                </a:lnTo>
                <a:close/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772A23F3-C33D-02C7-E214-C4AACA999A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200" y="1015200"/>
            <a:ext cx="4572000" cy="825500"/>
          </a:xfrm>
          <a:prstGeom prst="rect">
            <a:avLst/>
          </a:prstGeom>
        </p:spPr>
      </p:pic>
      <p:sp>
        <p:nvSpPr>
          <p:cNvPr id="6" name="Marcador de Posição do Texto 17">
            <a:extLst>
              <a:ext uri="{FF2B5EF4-FFF2-40B4-BE49-F238E27FC236}">
                <a16:creationId xmlns:a16="http://schemas.microsoft.com/office/drawing/2014/main" id="{D2862A90-C157-F60C-7C0C-4837E78F90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03299" y="5003372"/>
            <a:ext cx="14223600" cy="284760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marR="5080">
              <a:lnSpc>
                <a:spcPct val="107800"/>
              </a:lnSpc>
              <a:spcBef>
                <a:spcPts val="0"/>
              </a:spcBef>
              <a:defRPr lang="pt-PT" sz="3400" dirty="0" smtClean="0">
                <a:solidFill>
                  <a:srgbClr val="0F0FEB"/>
                </a:solidFill>
                <a:latin typeface="Rubik"/>
                <a:cs typeface="Rubik"/>
              </a:defRPr>
            </a:lvl1pPr>
            <a:lvl2pPr marL="12700" marR="5080">
              <a:lnSpc>
                <a:spcPct val="107800"/>
              </a:lnSpc>
              <a:spcBef>
                <a:spcPts val="100"/>
              </a:spcBef>
              <a:defRPr lang="pt-PT" sz="3400" dirty="0" smtClean="0">
                <a:solidFill>
                  <a:srgbClr val="0F0FEB"/>
                </a:solidFill>
                <a:latin typeface="Rubik"/>
                <a:cs typeface="Rubik"/>
              </a:defRPr>
            </a:lvl2pPr>
            <a:lvl3pPr marL="12700" marR="5080">
              <a:lnSpc>
                <a:spcPct val="107800"/>
              </a:lnSpc>
              <a:spcBef>
                <a:spcPts val="100"/>
              </a:spcBef>
              <a:defRPr lang="pt-PT" sz="3400" dirty="0" smtClean="0">
                <a:solidFill>
                  <a:srgbClr val="0F0FEB"/>
                </a:solidFill>
                <a:latin typeface="Rubik"/>
                <a:cs typeface="Rubik"/>
              </a:defRPr>
            </a:lvl3pPr>
            <a:lvl4pPr marL="12700" marR="5080">
              <a:lnSpc>
                <a:spcPct val="107800"/>
              </a:lnSpc>
              <a:spcBef>
                <a:spcPts val="100"/>
              </a:spcBef>
              <a:defRPr lang="pt-PT" sz="3400" dirty="0" smtClean="0">
                <a:solidFill>
                  <a:srgbClr val="0F0FEB"/>
                </a:solidFill>
                <a:latin typeface="Rubik"/>
                <a:cs typeface="Rubik"/>
              </a:defRPr>
            </a:lvl4pPr>
            <a:lvl5pPr marL="12700" marR="5080">
              <a:lnSpc>
                <a:spcPct val="107800"/>
              </a:lnSpc>
              <a:spcBef>
                <a:spcPts val="100"/>
              </a:spcBef>
              <a:defRPr lang="pt-PT" sz="3400" dirty="0">
                <a:solidFill>
                  <a:srgbClr val="0F0FEB"/>
                </a:solidFill>
                <a:latin typeface="Rubik"/>
                <a:cs typeface="Rubik"/>
              </a:defRPr>
            </a:lvl5pPr>
          </a:lstStyle>
          <a:p>
            <a:pPr marL="12700" marR="5080">
              <a:lnSpc>
                <a:spcPct val="107800"/>
              </a:lnSpc>
              <a:spcBef>
                <a:spcPts val="100"/>
              </a:spcBef>
            </a:pPr>
            <a:r>
              <a:rPr lang="pt-PT" sz="3400" dirty="0">
                <a:solidFill>
                  <a:srgbClr val="0F0FEB"/>
                </a:solidFill>
                <a:latin typeface="Rubik"/>
                <a:cs typeface="Rubik"/>
              </a:rPr>
              <a:t>Inserir Subtítulo</a:t>
            </a:r>
          </a:p>
          <a:p>
            <a:pPr marL="12700" marR="5080">
              <a:lnSpc>
                <a:spcPct val="107800"/>
              </a:lnSpc>
              <a:spcBef>
                <a:spcPts val="100"/>
              </a:spcBef>
            </a:pPr>
            <a:r>
              <a:rPr lang="pt-PT" sz="3400" dirty="0">
                <a:solidFill>
                  <a:srgbClr val="0F0FEB"/>
                </a:solidFill>
                <a:latin typeface="Rubik"/>
                <a:cs typeface="Rubik"/>
              </a:rPr>
              <a:t>[...] Linha 02</a:t>
            </a:r>
          </a:p>
          <a:p>
            <a:pPr marL="12700" marR="5080">
              <a:lnSpc>
                <a:spcPct val="107800"/>
              </a:lnSpc>
              <a:spcBef>
                <a:spcPts val="100"/>
              </a:spcBef>
            </a:pPr>
            <a:r>
              <a:rPr lang="pt-PT" sz="3400" dirty="0">
                <a:solidFill>
                  <a:srgbClr val="0F0FEB"/>
                </a:solidFill>
                <a:latin typeface="Rubik"/>
                <a:cs typeface="Rubik"/>
              </a:rPr>
              <a:t>[...] Linha 03</a:t>
            </a:r>
          </a:p>
          <a:p>
            <a:pPr marL="12700" marR="5080">
              <a:lnSpc>
                <a:spcPct val="107800"/>
              </a:lnSpc>
              <a:spcBef>
                <a:spcPts val="100"/>
              </a:spcBef>
            </a:pPr>
            <a:r>
              <a:rPr lang="pt-PT" sz="3400" dirty="0">
                <a:solidFill>
                  <a:srgbClr val="0F0FEB"/>
                </a:solidFill>
                <a:latin typeface="Rubik"/>
                <a:cs typeface="Rubik"/>
              </a:rPr>
              <a:t>[...] Linha 04</a:t>
            </a:r>
          </a:p>
          <a:p>
            <a:pPr marL="12700" marR="5080" lvl="0" indent="0" defTabSz="914400" eaLnBrk="1" fontAlgn="auto" latinLnBrk="0" hangingPunct="1">
              <a:lnSpc>
                <a:spcPct val="1078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3400" dirty="0">
                <a:solidFill>
                  <a:srgbClr val="0F0FEB"/>
                </a:solidFill>
                <a:latin typeface="Rubik"/>
                <a:cs typeface="Rubik"/>
              </a:rPr>
              <a:t>[...] Linha 05</a:t>
            </a:r>
          </a:p>
        </p:txBody>
      </p:sp>
      <p:sp>
        <p:nvSpPr>
          <p:cNvPr id="17" name="Marcador de Posição do Texto 23">
            <a:extLst>
              <a:ext uri="{FF2B5EF4-FFF2-40B4-BE49-F238E27FC236}">
                <a16:creationId xmlns:a16="http://schemas.microsoft.com/office/drawing/2014/main" id="{E63B82B7-7471-0F46-3552-1D89BEE472A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3299" y="8902700"/>
            <a:ext cx="14223600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baseline="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1pPr>
          </a:lstStyle>
          <a:p>
            <a:pPr lvl="0"/>
            <a:r>
              <a:rPr lang="pt-PT" dirty="0"/>
              <a:t>Rodapé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ckground">
    <p:bg>
      <p:bgPr>
        <a:solidFill>
          <a:srgbClr val="0F0F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ject 4">
            <a:extLst>
              <a:ext uri="{FF2B5EF4-FFF2-40B4-BE49-F238E27FC236}">
                <a16:creationId xmlns:a16="http://schemas.microsoft.com/office/drawing/2014/main" id="{AA6A9AA5-9006-BD6A-5F49-7FBAB1C7384F}"/>
              </a:ext>
            </a:extLst>
          </p:cNvPr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670800" y="360000"/>
            <a:ext cx="204111" cy="203754"/>
          </a:xfrm>
          <a:prstGeom prst="rect">
            <a:avLst/>
          </a:prstGeom>
        </p:spPr>
      </p:pic>
      <p:sp>
        <p:nvSpPr>
          <p:cNvPr id="18" name="Marcador de Posição do Texto 17">
            <a:extLst>
              <a:ext uri="{FF2B5EF4-FFF2-40B4-BE49-F238E27FC236}">
                <a16:creationId xmlns:a16="http://schemas.microsoft.com/office/drawing/2014/main" id="{3993B34D-B9D6-3313-1CA6-1A24D76EF01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15200" y="1015200"/>
            <a:ext cx="6983999" cy="389305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lnSpc>
                <a:spcPts val="3400"/>
              </a:lnSpc>
              <a:defRPr sz="2400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1pPr>
            <a:lvl2pPr>
              <a:defRPr sz="2400">
                <a:latin typeface="Rubik" pitchFamily="2" charset="-79"/>
                <a:cs typeface="Rubik" pitchFamily="2" charset="-79"/>
              </a:defRPr>
            </a:lvl2pPr>
            <a:lvl3pPr>
              <a:defRPr sz="2400">
                <a:latin typeface="Rubik" pitchFamily="2" charset="-79"/>
                <a:cs typeface="Rubik" pitchFamily="2" charset="-79"/>
              </a:defRPr>
            </a:lvl3pPr>
            <a:lvl4pPr>
              <a:defRPr sz="2400">
                <a:latin typeface="Rubik" pitchFamily="2" charset="-79"/>
                <a:cs typeface="Rubik" pitchFamily="2" charset="-79"/>
              </a:defRPr>
            </a:lvl4pPr>
            <a:lvl5pPr>
              <a:defRPr sz="2400">
                <a:latin typeface="Rubik" pitchFamily="2" charset="-79"/>
                <a:cs typeface="Rubik" pitchFamily="2" charset="-79"/>
              </a:defRPr>
            </a:lvl5pPr>
          </a:lstStyle>
          <a:p>
            <a:pPr marR="5080" algn="l">
              <a:lnSpc>
                <a:spcPts val="3400"/>
              </a:lnSpc>
            </a:pPr>
            <a:r>
              <a:rPr lang="pt-PT" sz="2400" baseline="0" dirty="0">
                <a:solidFill>
                  <a:srgbClr val="FFFFFF"/>
                </a:solidFill>
                <a:latin typeface="Rubik" pitchFamily="2" charset="-79"/>
                <a:cs typeface="Rubik"/>
              </a:rPr>
              <a:t>Texto Destaques</a:t>
            </a:r>
          </a:p>
          <a:p>
            <a:pPr marR="5080" algn="l">
              <a:lnSpc>
                <a:spcPts val="3400"/>
              </a:lnSpc>
            </a:pPr>
            <a:r>
              <a:rPr lang="pt-PT" sz="2400" baseline="0" dirty="0">
                <a:solidFill>
                  <a:srgbClr val="FFFFFF"/>
                </a:solidFill>
                <a:latin typeface="Rubik" pitchFamily="2" charset="-79"/>
                <a:cs typeface="Rubik"/>
              </a:rPr>
              <a:t>[...] Linha 02 | </a:t>
            </a:r>
            <a:r>
              <a:rPr lang="pt-PT" sz="2400" b="1" baseline="0" dirty="0">
                <a:solidFill>
                  <a:srgbClr val="FFFFFF"/>
                </a:solidFill>
                <a:latin typeface="Rubik" pitchFamily="2" charset="-79"/>
                <a:cs typeface="Rubik"/>
              </a:rPr>
              <a:t>Bold</a:t>
            </a: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aseline="0" dirty="0">
                <a:solidFill>
                  <a:srgbClr val="FFFFFF"/>
                </a:solidFill>
                <a:latin typeface="Rubik" pitchFamily="2" charset="-79"/>
                <a:cs typeface="Rubik"/>
              </a:rPr>
              <a:t>[...] Linha 03 | </a:t>
            </a:r>
            <a:r>
              <a:rPr lang="pt-PT" sz="2400" i="1" baseline="0" dirty="0" err="1">
                <a:solidFill>
                  <a:srgbClr val="FFFFFF"/>
                </a:solidFill>
                <a:latin typeface="Rubik" pitchFamily="2" charset="-79"/>
                <a:cs typeface="Rubik"/>
              </a:rPr>
              <a:t>Italic</a:t>
            </a:r>
            <a:endParaRPr lang="pt-PT" sz="2400" i="1" baseline="0" dirty="0">
              <a:latin typeface="Rubik" pitchFamily="2" charset="-79"/>
              <a:cs typeface="Rubik"/>
            </a:endParaRP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aseline="0" dirty="0">
                <a:solidFill>
                  <a:srgbClr val="FFFFFF"/>
                </a:solidFill>
                <a:latin typeface="Rubik" pitchFamily="2" charset="-79"/>
                <a:cs typeface="Rubik"/>
              </a:rPr>
              <a:t>[...] Linha 04 | </a:t>
            </a:r>
            <a:r>
              <a:rPr lang="pt-PT" sz="2400" b="1" i="1" baseline="0" dirty="0">
                <a:solidFill>
                  <a:srgbClr val="FFFFFF"/>
                </a:solidFill>
                <a:latin typeface="Rubik" pitchFamily="2" charset="-79"/>
                <a:cs typeface="Rubik"/>
              </a:rPr>
              <a:t>Bold </a:t>
            </a:r>
            <a:r>
              <a:rPr lang="pt-PT" sz="2400" b="1" i="1" baseline="0" dirty="0" err="1">
                <a:solidFill>
                  <a:srgbClr val="FFFFFF"/>
                </a:solidFill>
                <a:latin typeface="Rubik" pitchFamily="2" charset="-79"/>
                <a:cs typeface="Rubik"/>
              </a:rPr>
              <a:t>Italic</a:t>
            </a:r>
            <a:endParaRPr lang="pt-PT" sz="2400" b="1" i="1" baseline="0" dirty="0">
              <a:latin typeface="Rubik" pitchFamily="2" charset="-79"/>
              <a:cs typeface="Rubik"/>
            </a:endParaRP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aseline="0" dirty="0">
                <a:solidFill>
                  <a:srgbClr val="FFFFFF"/>
                </a:solidFill>
                <a:latin typeface="Rubik" pitchFamily="2" charset="-79"/>
                <a:cs typeface="Rubik"/>
              </a:rPr>
              <a:t>[...] Linha 05 | </a:t>
            </a:r>
            <a:r>
              <a:rPr lang="pt-PT" sz="2400" u="sng" baseline="0" dirty="0" err="1">
                <a:solidFill>
                  <a:srgbClr val="FFFFFF"/>
                </a:solidFill>
                <a:latin typeface="Rubik" pitchFamily="2" charset="-79"/>
                <a:cs typeface="Rubik"/>
              </a:rPr>
              <a:t>Underline</a:t>
            </a:r>
            <a:endParaRPr lang="pt-PT" sz="2400" u="sng" baseline="0" dirty="0">
              <a:latin typeface="Rubik" pitchFamily="2" charset="-79"/>
              <a:cs typeface="Rubik"/>
            </a:endParaRP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aseline="0" dirty="0">
                <a:solidFill>
                  <a:srgbClr val="FFFFFF"/>
                </a:solidFill>
                <a:latin typeface="Rubik" pitchFamily="2" charset="-79"/>
                <a:cs typeface="Rubik"/>
              </a:rPr>
              <a:t>[...] Linha 06</a:t>
            </a:r>
            <a:endParaRPr lang="pt-PT" sz="2400" baseline="0" dirty="0">
              <a:latin typeface="Rubik" pitchFamily="2" charset="-79"/>
              <a:cs typeface="Rubik"/>
            </a:endParaRP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aseline="0" dirty="0">
                <a:solidFill>
                  <a:srgbClr val="FFFFFF"/>
                </a:solidFill>
                <a:latin typeface="Rubik" pitchFamily="2" charset="-79"/>
                <a:cs typeface="Rubik"/>
              </a:rPr>
              <a:t>[...] Linha 07</a:t>
            </a:r>
            <a:endParaRPr lang="pt-PT" sz="2400" baseline="0" dirty="0">
              <a:latin typeface="Rubik" pitchFamily="2" charset="-79"/>
              <a:cs typeface="Rubik"/>
            </a:endParaRP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aseline="0" dirty="0">
                <a:solidFill>
                  <a:srgbClr val="FFFFFF"/>
                </a:solidFill>
                <a:latin typeface="Rubik" pitchFamily="2" charset="-79"/>
                <a:cs typeface="Rubik"/>
              </a:rPr>
              <a:t>[...] Linha 08</a:t>
            </a:r>
            <a:endParaRPr lang="pt-PT" sz="2400" baseline="0" dirty="0">
              <a:latin typeface="Rubik" pitchFamily="2" charset="-79"/>
              <a:cs typeface="Rubik"/>
            </a:endParaRP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aseline="0" dirty="0">
                <a:solidFill>
                  <a:srgbClr val="FFFFFF"/>
                </a:solidFill>
                <a:latin typeface="Rubik" pitchFamily="2" charset="-79"/>
                <a:cs typeface="Rubik"/>
              </a:rPr>
              <a:t>[...] Linha 09</a:t>
            </a:r>
            <a:endParaRPr lang="pt-PT" sz="2400" baseline="0" dirty="0">
              <a:latin typeface="Rubik" pitchFamily="2" charset="-79"/>
              <a:cs typeface="Rubik"/>
            </a:endParaRPr>
          </a:p>
        </p:txBody>
      </p:sp>
      <p:sp>
        <p:nvSpPr>
          <p:cNvPr id="20" name="Marcador de Posição do Texto 19">
            <a:extLst>
              <a:ext uri="{FF2B5EF4-FFF2-40B4-BE49-F238E27FC236}">
                <a16:creationId xmlns:a16="http://schemas.microsoft.com/office/drawing/2014/main" id="{CB3FFEF9-59F3-1AD9-14CB-F82AFC340B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54800" y="1015200"/>
            <a:ext cx="6983999" cy="264245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>
              <a:lnSpc>
                <a:spcPts val="2600"/>
              </a:lnSpc>
              <a:defRPr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1pPr>
            <a:lvl2pPr marL="0">
              <a:lnSpc>
                <a:spcPts val="2600"/>
              </a:lnSpc>
              <a:defRPr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2pPr>
            <a:lvl3pPr marL="0">
              <a:lnSpc>
                <a:spcPts val="2600"/>
              </a:lnSpc>
              <a:defRPr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3pPr>
            <a:lvl4pPr marL="0">
              <a:lnSpc>
                <a:spcPts val="2600"/>
              </a:lnSpc>
              <a:defRPr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4pPr>
            <a:lvl5pPr marL="0">
              <a:lnSpc>
                <a:spcPts val="2600"/>
              </a:lnSpc>
              <a:defRPr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5pPr>
          </a:lstStyle>
          <a:p>
            <a:pPr marR="5080" algn="l">
              <a:lnSpc>
                <a:spcPts val="2600"/>
              </a:lnSpc>
            </a:pP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Texto</a:t>
            </a:r>
          </a:p>
          <a:p>
            <a:pPr marR="5080" algn="l">
              <a:lnSpc>
                <a:spcPts val="2600"/>
              </a:lnSpc>
            </a:pPr>
            <a:r>
              <a:rPr lang="pt-PT" spc="-10" dirty="0">
                <a:solidFill>
                  <a:srgbClr val="FFFFFF"/>
                </a:solidFill>
                <a:latin typeface="Rubik"/>
                <a:cs typeface="Rubik"/>
              </a:rPr>
              <a:t>[...] Linha 02 | </a:t>
            </a:r>
            <a:r>
              <a:rPr lang="pt-PT" b="1" spc="-10" dirty="0">
                <a:solidFill>
                  <a:srgbClr val="FFFFFF"/>
                </a:solidFill>
                <a:latin typeface="Rubik"/>
                <a:cs typeface="Rubik"/>
              </a:rPr>
              <a:t>Bold</a:t>
            </a:r>
          </a:p>
          <a:p>
            <a:pPr marR="5080" algn="l">
              <a:lnSpc>
                <a:spcPts val="2600"/>
              </a:lnSpc>
            </a:pPr>
            <a:r>
              <a:rPr lang="pt-PT" spc="-10" dirty="0">
                <a:solidFill>
                  <a:srgbClr val="FFFFFF"/>
                </a:solidFill>
                <a:latin typeface="Rubik"/>
                <a:cs typeface="Rubik"/>
              </a:rPr>
              <a:t>[...] Linha 03 | </a:t>
            </a:r>
            <a:r>
              <a:rPr lang="pt-PT" i="1" spc="-10" dirty="0" err="1">
                <a:solidFill>
                  <a:srgbClr val="FFFFFF"/>
                </a:solidFill>
                <a:latin typeface="Rubik"/>
                <a:cs typeface="Rubik"/>
              </a:rPr>
              <a:t>Italic</a:t>
            </a:r>
            <a:endParaRPr lang="pt-PT" i="1" spc="-10" dirty="0">
              <a:solidFill>
                <a:srgbClr val="FFFFFF"/>
              </a:solidFill>
              <a:latin typeface="Rubik"/>
              <a:cs typeface="Rubik"/>
            </a:endParaRPr>
          </a:p>
          <a:p>
            <a:pPr marR="5080" algn="l">
              <a:lnSpc>
                <a:spcPts val="2600"/>
              </a:lnSpc>
            </a:pPr>
            <a:r>
              <a:rPr lang="pt-PT" spc="-10" dirty="0">
                <a:solidFill>
                  <a:srgbClr val="FFFFFF"/>
                </a:solidFill>
                <a:latin typeface="Rubik"/>
                <a:cs typeface="Rubik"/>
              </a:rPr>
              <a:t>[...] Linha 04 | </a:t>
            </a:r>
            <a:r>
              <a:rPr lang="pt-PT" b="1" i="1" spc="-10" dirty="0">
                <a:solidFill>
                  <a:srgbClr val="FFFFFF"/>
                </a:solidFill>
                <a:latin typeface="Rubik"/>
                <a:cs typeface="Rubik"/>
              </a:rPr>
              <a:t>Bold </a:t>
            </a:r>
            <a:r>
              <a:rPr lang="pt-PT" b="1" i="1" spc="-10" dirty="0" err="1">
                <a:solidFill>
                  <a:srgbClr val="FFFFFF"/>
                </a:solidFill>
                <a:latin typeface="Rubik"/>
                <a:cs typeface="Rubik"/>
              </a:rPr>
              <a:t>Italic</a:t>
            </a:r>
            <a:endParaRPr lang="pt-PT" b="1" i="1" spc="-10" dirty="0">
              <a:solidFill>
                <a:srgbClr val="FFFFFF"/>
              </a:solidFill>
              <a:latin typeface="Rubik"/>
              <a:cs typeface="Rubik"/>
            </a:endParaRPr>
          </a:p>
          <a:p>
            <a:pPr marR="5080" algn="l">
              <a:lnSpc>
                <a:spcPts val="2600"/>
              </a:lnSpc>
            </a:pPr>
            <a:r>
              <a:rPr lang="pt-PT" spc="-10" dirty="0">
                <a:solidFill>
                  <a:srgbClr val="FFFFFF"/>
                </a:solidFill>
                <a:latin typeface="Rubik"/>
                <a:cs typeface="Rubik"/>
              </a:rPr>
              <a:t>[...] Linha 05 | </a:t>
            </a:r>
            <a:r>
              <a:rPr lang="pt-PT" u="sng" spc="-10" dirty="0" err="1">
                <a:solidFill>
                  <a:srgbClr val="FFFFFF"/>
                </a:solidFill>
                <a:latin typeface="Rubik"/>
                <a:cs typeface="Rubik"/>
              </a:rPr>
              <a:t>Underline</a:t>
            </a:r>
            <a:endParaRPr lang="pt-PT" u="sng" spc="-10" dirty="0">
              <a:solidFill>
                <a:srgbClr val="FFFFFF"/>
              </a:solidFill>
              <a:latin typeface="Rubik"/>
              <a:cs typeface="Rubik"/>
            </a:endParaRPr>
          </a:p>
          <a:p>
            <a:pPr marL="12700" marR="123189" algn="l">
              <a:lnSpc>
                <a:spcPts val="2600"/>
              </a:lnSpc>
            </a:pPr>
            <a:endParaRPr lang="pt-PT" spc="-10" dirty="0">
              <a:solidFill>
                <a:srgbClr val="FFFFFF"/>
              </a:solidFill>
              <a:latin typeface="Rubik"/>
              <a:cs typeface="Rubik"/>
            </a:endParaRPr>
          </a:p>
          <a:p>
            <a:pPr marL="263525" marR="421005" indent="-251460" algn="l">
              <a:lnSpc>
                <a:spcPts val="2600"/>
              </a:lnSpc>
              <a:buChar char="•"/>
              <a:tabLst>
                <a:tab pos="266065" algn="l"/>
              </a:tabLst>
            </a:pP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Texto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Bullets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 01</a:t>
            </a:r>
          </a:p>
          <a:p>
            <a:pPr marL="263525" marR="421005" indent="-251460" algn="l">
              <a:lnSpc>
                <a:spcPts val="2600"/>
              </a:lnSpc>
              <a:buChar char="•"/>
              <a:tabLst>
                <a:tab pos="266065" algn="l"/>
              </a:tabLst>
            </a:pPr>
            <a:r>
              <a:rPr lang="pt-PT" spc="-10" dirty="0">
                <a:solidFill>
                  <a:srgbClr val="FFFFFF"/>
                </a:solidFill>
                <a:latin typeface="Rubik"/>
                <a:cs typeface="Rubik"/>
              </a:rPr>
              <a:t>Texto </a:t>
            </a:r>
            <a:r>
              <a:rPr lang="pt-PT" spc="-10" dirty="0" err="1">
                <a:solidFill>
                  <a:srgbClr val="FFFFFF"/>
                </a:solidFill>
                <a:latin typeface="Rubik"/>
                <a:cs typeface="Rubik"/>
              </a:rPr>
              <a:t>Bullets</a:t>
            </a:r>
            <a:r>
              <a:rPr lang="pt-PT" spc="-10" dirty="0">
                <a:solidFill>
                  <a:srgbClr val="FFFFFF"/>
                </a:solidFill>
                <a:latin typeface="Rubik"/>
                <a:cs typeface="Rubik"/>
              </a:rPr>
              <a:t> 02</a:t>
            </a:r>
            <a:endParaRPr lang="pt-PT" dirty="0"/>
          </a:p>
        </p:txBody>
      </p:sp>
      <p:sp>
        <p:nvSpPr>
          <p:cNvPr id="22" name="Marcador de Posição do Texto 21">
            <a:extLst>
              <a:ext uri="{FF2B5EF4-FFF2-40B4-BE49-F238E27FC236}">
                <a16:creationId xmlns:a16="http://schemas.microsoft.com/office/drawing/2014/main" id="{E71A0898-E251-E5FF-B0C6-169BE2808F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59181"/>
            <a:ext cx="881652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sz="1100" b="1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1pPr>
            <a:lvl2pPr>
              <a:defRPr sz="1100">
                <a:latin typeface="Rubik" pitchFamily="2" charset="-79"/>
                <a:cs typeface="Rubik" pitchFamily="2" charset="-79"/>
              </a:defRPr>
            </a:lvl2pPr>
            <a:lvl3pPr>
              <a:defRPr sz="1100">
                <a:latin typeface="Rubik" pitchFamily="2" charset="-79"/>
                <a:cs typeface="Rubik" pitchFamily="2" charset="-79"/>
              </a:defRPr>
            </a:lvl3pPr>
            <a:lvl4pPr>
              <a:defRPr sz="1100">
                <a:latin typeface="Rubik" pitchFamily="2" charset="-79"/>
                <a:cs typeface="Rubik" pitchFamily="2" charset="-79"/>
              </a:defRPr>
            </a:lvl4pPr>
            <a:lvl5pPr>
              <a:defRPr sz="1100">
                <a:latin typeface="Rubik" pitchFamily="2" charset="-79"/>
                <a:cs typeface="Rubik" pitchFamily="2" charset="-79"/>
              </a:defRPr>
            </a:lvl5pPr>
          </a:lstStyle>
          <a:p>
            <a:pPr lvl="0"/>
            <a:r>
              <a:rPr lang="pt-PT" dirty="0"/>
              <a:t>CABEÇALHO</a:t>
            </a:r>
          </a:p>
        </p:txBody>
      </p:sp>
      <p:sp>
        <p:nvSpPr>
          <p:cNvPr id="24" name="Marcador de Posição do Texto 23">
            <a:extLst>
              <a:ext uri="{FF2B5EF4-FFF2-40B4-BE49-F238E27FC236}">
                <a16:creationId xmlns:a16="http://schemas.microsoft.com/office/drawing/2014/main" id="{559D8C30-2149-DB05-E709-CE1399A15F5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0000" y="9611931"/>
            <a:ext cx="498534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sz="1100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1pPr>
            <a:lvl2pPr>
              <a:defRPr sz="1100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2pPr>
            <a:lvl3pPr>
              <a:defRPr sz="1100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3pPr>
            <a:lvl4pPr>
              <a:defRPr sz="1100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4pPr>
            <a:lvl5pPr>
              <a:defRPr sz="1100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5pPr>
          </a:lstStyle>
          <a:p>
            <a:pPr lvl="0"/>
            <a:r>
              <a:rPr lang="pt-PT" dirty="0"/>
              <a:t>Rodapé</a:t>
            </a:r>
          </a:p>
        </p:txBody>
      </p:sp>
      <p:sp>
        <p:nvSpPr>
          <p:cNvPr id="26" name="Marcador de Posição do Texto 25">
            <a:extLst>
              <a:ext uri="{FF2B5EF4-FFF2-40B4-BE49-F238E27FC236}">
                <a16:creationId xmlns:a16="http://schemas.microsoft.com/office/drawing/2014/main" id="{22DAC327-E849-7E25-C667-841D69CF8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104968" y="9615137"/>
            <a:ext cx="3769943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 algn="r">
              <a:defRPr sz="1100" b="1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1pPr>
            <a:lvl2pPr algn="r">
              <a:defRPr sz="1100" b="1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2pPr>
            <a:lvl3pPr algn="r">
              <a:defRPr sz="1100" b="1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3pPr>
            <a:lvl4pPr algn="r">
              <a:defRPr sz="1100" b="1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4pPr>
            <a:lvl5pPr algn="r">
              <a:defRPr sz="1100" b="1">
                <a:solidFill>
                  <a:schemeClr val="bg1"/>
                </a:solidFill>
                <a:latin typeface="Rubik" pitchFamily="2" charset="-79"/>
                <a:cs typeface="Rubik" pitchFamily="2" charset="-79"/>
              </a:defRPr>
            </a:lvl5pPr>
          </a:lstStyle>
          <a:p>
            <a:pPr marL="12700" algn="r">
              <a:lnSpc>
                <a:spcPct val="100000"/>
              </a:lnSpc>
              <a:spcBef>
                <a:spcPts val="25"/>
              </a:spcBef>
            </a:pPr>
            <a:r>
              <a:rPr lang="pt-PT" sz="1100" b="1" spc="10" dirty="0">
                <a:solidFill>
                  <a:srgbClr val="FFFFFF"/>
                </a:solidFill>
                <a:latin typeface="Rubik-SemiBold"/>
                <a:cs typeface="Rubik-SemiBold"/>
              </a:rPr>
              <a:t>CENTRO</a:t>
            </a:r>
            <a:r>
              <a:rPr lang="pt-PT" sz="1100" b="1" spc="85" dirty="0">
                <a:solidFill>
                  <a:srgbClr val="FFFFFF"/>
                </a:solidFill>
                <a:latin typeface="Rubik-SemiBold"/>
                <a:cs typeface="Rubik-SemiBold"/>
              </a:rPr>
              <a:t> </a:t>
            </a:r>
            <a:r>
              <a:rPr lang="pt-PT" sz="1100" b="1" spc="10" dirty="0">
                <a:solidFill>
                  <a:srgbClr val="FFFFFF"/>
                </a:solidFill>
                <a:latin typeface="Rubik-SemiBold"/>
                <a:cs typeface="Rubik-SemiBold"/>
              </a:rPr>
              <a:t>DE</a:t>
            </a:r>
            <a:r>
              <a:rPr lang="pt-PT" sz="1100" b="1" spc="85" dirty="0">
                <a:solidFill>
                  <a:srgbClr val="FFFFFF"/>
                </a:solidFill>
                <a:latin typeface="Rubik-SemiBold"/>
                <a:cs typeface="Rubik-SemiBold"/>
              </a:rPr>
              <a:t> </a:t>
            </a:r>
            <a:r>
              <a:rPr lang="pt-PT" sz="1100" b="1" spc="10" dirty="0">
                <a:solidFill>
                  <a:srgbClr val="FFFFFF"/>
                </a:solidFill>
                <a:latin typeface="Rubik-SemiBold"/>
                <a:cs typeface="Rubik-SemiBold"/>
              </a:rPr>
              <a:t>ESTUDOS</a:t>
            </a:r>
            <a:r>
              <a:rPr lang="pt-PT" sz="1100" b="1" spc="90" dirty="0">
                <a:solidFill>
                  <a:srgbClr val="FFFFFF"/>
                </a:solidFill>
                <a:latin typeface="Rubik-SemiBold"/>
                <a:cs typeface="Rubik-SemiBold"/>
              </a:rPr>
              <a:t> </a:t>
            </a:r>
            <a:r>
              <a:rPr lang="pt-PT" sz="1100" b="1" spc="10" dirty="0">
                <a:solidFill>
                  <a:srgbClr val="FFFFFF"/>
                </a:solidFill>
                <a:latin typeface="Rubik-SemiBold"/>
                <a:cs typeface="Rubik-SemiBold"/>
              </a:rPr>
              <a:t>INTERDISCIPLINARES</a:t>
            </a:r>
            <a:r>
              <a:rPr lang="pt-PT" sz="1100" b="1" spc="85" dirty="0">
                <a:solidFill>
                  <a:srgbClr val="FFFFFF"/>
                </a:solidFill>
                <a:latin typeface="Rubik-SemiBold"/>
                <a:cs typeface="Rubik-SemiBold"/>
              </a:rPr>
              <a:t> </a:t>
            </a:r>
            <a:r>
              <a:rPr lang="pt-PT" sz="1100" b="1" spc="10" dirty="0">
                <a:solidFill>
                  <a:srgbClr val="FFFFFF"/>
                </a:solidFill>
                <a:latin typeface="Rubik-SemiBold"/>
                <a:cs typeface="Rubik-SemiBold"/>
              </a:rPr>
              <a:t>—</a:t>
            </a:r>
            <a:r>
              <a:rPr lang="pt-PT" sz="1100" b="1" spc="85" dirty="0">
                <a:solidFill>
                  <a:srgbClr val="FFFFFF"/>
                </a:solidFill>
                <a:latin typeface="Rubik-SemiBold"/>
                <a:cs typeface="Rubik-SemiBold"/>
              </a:rPr>
              <a:t> </a:t>
            </a:r>
            <a:r>
              <a:rPr lang="pt-PT" sz="1100" b="1" spc="-10" dirty="0">
                <a:solidFill>
                  <a:srgbClr val="FFFFFF"/>
                </a:solidFill>
                <a:latin typeface="Rubik-SemiBold"/>
                <a:cs typeface="Rubik-SemiBold"/>
              </a:rPr>
              <a:t>CEIS20</a:t>
            </a:r>
            <a:endParaRPr lang="pt-PT" sz="1100" dirty="0">
              <a:latin typeface="Rubik-SemiBold"/>
              <a:cs typeface="Rubik-SemiBold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ject 3">
            <a:extLst>
              <a:ext uri="{FF2B5EF4-FFF2-40B4-BE49-F238E27FC236}">
                <a16:creationId xmlns:a16="http://schemas.microsoft.com/office/drawing/2014/main" id="{A25CCC1E-B264-B850-F602-C0276379DC55}"/>
              </a:ext>
            </a:extLst>
          </p:cNvPr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671444" y="360000"/>
            <a:ext cx="204111" cy="203754"/>
          </a:xfrm>
          <a:prstGeom prst="rect">
            <a:avLst/>
          </a:prstGeom>
        </p:spPr>
      </p:pic>
      <p:sp>
        <p:nvSpPr>
          <p:cNvPr id="13" name="Marcador de Posição do Texto 12">
            <a:extLst>
              <a:ext uri="{FF2B5EF4-FFF2-40B4-BE49-F238E27FC236}">
                <a16:creationId xmlns:a16="http://schemas.microsoft.com/office/drawing/2014/main" id="{326D1382-D41E-DA03-D313-120160E86E0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59181"/>
            <a:ext cx="881652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sz="1100" b="1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1pPr>
            <a:lvl2pPr>
              <a:defRPr sz="11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2pPr>
            <a:lvl3pPr>
              <a:defRPr sz="11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3pPr>
            <a:lvl4pPr>
              <a:defRPr sz="11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4pPr>
            <a:lvl5pPr>
              <a:defRPr sz="11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5pPr>
          </a:lstStyle>
          <a:p>
            <a:pPr lvl="0"/>
            <a:r>
              <a:rPr lang="pt-PT" dirty="0"/>
              <a:t>CABEÇALHO</a:t>
            </a:r>
          </a:p>
        </p:txBody>
      </p:sp>
      <p:sp>
        <p:nvSpPr>
          <p:cNvPr id="15" name="Marcador de Posição do Texto 14">
            <a:extLst>
              <a:ext uri="{FF2B5EF4-FFF2-40B4-BE49-F238E27FC236}">
                <a16:creationId xmlns:a16="http://schemas.microsoft.com/office/drawing/2014/main" id="{E16F22FB-0F3D-2ECE-6389-DD8734BF54C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0000" y="9611931"/>
            <a:ext cx="498534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sz="11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1pPr>
          </a:lstStyle>
          <a:p>
            <a:pPr lvl="0"/>
            <a:r>
              <a:rPr lang="pt-PT" dirty="0"/>
              <a:t>Rodapé</a:t>
            </a:r>
          </a:p>
        </p:txBody>
      </p:sp>
      <p:sp>
        <p:nvSpPr>
          <p:cNvPr id="17" name="Marcador de Posição do Texto 16">
            <a:extLst>
              <a:ext uri="{FF2B5EF4-FFF2-40B4-BE49-F238E27FC236}">
                <a16:creationId xmlns:a16="http://schemas.microsoft.com/office/drawing/2014/main" id="{C1F4601F-7B7E-E795-4BD1-40CA3BB90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104968" y="9615137"/>
            <a:ext cx="3769943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 marL="0">
              <a:spcBef>
                <a:spcPts val="0"/>
              </a:spcBef>
              <a:defRPr sz="1100" b="1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1pPr>
            <a:lvl2pPr>
              <a:defRPr sz="1100" b="1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2pPr>
            <a:lvl3pPr>
              <a:defRPr sz="1100" b="1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3pPr>
            <a:lvl4pPr>
              <a:defRPr sz="1100" b="1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4pPr>
            <a:lvl5pPr>
              <a:defRPr sz="1100" b="1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5pPr>
          </a:lstStyle>
          <a:p>
            <a:pPr marL="12700" algn="r">
              <a:lnSpc>
                <a:spcPct val="100000"/>
              </a:lnSpc>
              <a:spcBef>
                <a:spcPts val="25"/>
              </a:spcBef>
            </a:pPr>
            <a:r>
              <a:rPr lang="pt-PT" sz="1100" b="1" spc="10" dirty="0">
                <a:solidFill>
                  <a:srgbClr val="0F0FEB"/>
                </a:solidFill>
                <a:latin typeface="Rubik-SemiBold"/>
                <a:cs typeface="Rubik-SemiBold"/>
              </a:rPr>
              <a:t>CENTRO</a:t>
            </a:r>
            <a:r>
              <a:rPr lang="pt-PT" sz="1100" b="1" spc="85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lang="pt-PT" sz="1100" b="1" spc="10" dirty="0">
                <a:solidFill>
                  <a:srgbClr val="0F0FEB"/>
                </a:solidFill>
                <a:latin typeface="Rubik-SemiBold"/>
                <a:cs typeface="Rubik-SemiBold"/>
              </a:rPr>
              <a:t>DE</a:t>
            </a:r>
            <a:r>
              <a:rPr lang="pt-PT" sz="1100" b="1" spc="85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lang="pt-PT" sz="1100" b="1" spc="10" dirty="0">
                <a:solidFill>
                  <a:srgbClr val="0F0FEB"/>
                </a:solidFill>
                <a:latin typeface="Rubik-SemiBold"/>
                <a:cs typeface="Rubik-SemiBold"/>
              </a:rPr>
              <a:t>ESTUDOS</a:t>
            </a:r>
            <a:r>
              <a:rPr lang="pt-PT" sz="1100" b="1" spc="90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lang="pt-PT" sz="1100" b="1" spc="10" dirty="0">
                <a:solidFill>
                  <a:srgbClr val="0F0FEB"/>
                </a:solidFill>
                <a:latin typeface="Rubik-SemiBold"/>
                <a:cs typeface="Rubik-SemiBold"/>
              </a:rPr>
              <a:t>INTERDISCIPLINARES</a:t>
            </a:r>
            <a:r>
              <a:rPr lang="pt-PT" sz="1100" b="1" spc="85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lang="pt-PT" sz="1100" b="1" spc="10" dirty="0">
                <a:solidFill>
                  <a:srgbClr val="0F0FEB"/>
                </a:solidFill>
                <a:latin typeface="Rubik-SemiBold"/>
                <a:cs typeface="Rubik-SemiBold"/>
              </a:rPr>
              <a:t>—</a:t>
            </a:r>
            <a:r>
              <a:rPr lang="pt-PT" sz="1100" b="1" spc="85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lang="pt-PT" sz="1100" b="1" spc="-10" dirty="0">
                <a:solidFill>
                  <a:srgbClr val="0F0FEB"/>
                </a:solidFill>
                <a:latin typeface="Rubik-SemiBold"/>
                <a:cs typeface="Rubik-SemiBold"/>
              </a:rPr>
              <a:t>CEIS20</a:t>
            </a:r>
            <a:endParaRPr lang="pt-PT" sz="1100" dirty="0">
              <a:solidFill>
                <a:srgbClr val="0F0FEB"/>
              </a:solidFill>
              <a:latin typeface="Rubik-SemiBold"/>
              <a:cs typeface="Rubik-SemiBold"/>
            </a:endParaRPr>
          </a:p>
        </p:txBody>
      </p:sp>
      <p:sp>
        <p:nvSpPr>
          <p:cNvPr id="21" name="Marcador de Posição do Texto 20">
            <a:extLst>
              <a:ext uri="{FF2B5EF4-FFF2-40B4-BE49-F238E27FC236}">
                <a16:creationId xmlns:a16="http://schemas.microsoft.com/office/drawing/2014/main" id="{A6F81C0D-29C3-EF6D-FB11-990CBFFDFA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15200" y="1015200"/>
            <a:ext cx="6983999" cy="389305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lnSpc>
                <a:spcPts val="3400"/>
              </a:lnSpc>
              <a:defRPr sz="24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1pPr>
            <a:lvl2pPr>
              <a:lnSpc>
                <a:spcPts val="3400"/>
              </a:lnSpc>
              <a:defRPr sz="24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2pPr>
            <a:lvl3pPr>
              <a:lnSpc>
                <a:spcPts val="3400"/>
              </a:lnSpc>
              <a:defRPr sz="24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3pPr>
            <a:lvl4pPr>
              <a:lnSpc>
                <a:spcPts val="3400"/>
              </a:lnSpc>
              <a:defRPr sz="24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4pPr>
            <a:lvl5pPr>
              <a:lnSpc>
                <a:spcPts val="3400"/>
              </a:lnSpc>
              <a:defRPr sz="24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5pPr>
          </a:lstStyle>
          <a:p>
            <a:pPr marR="5080" algn="l">
              <a:lnSpc>
                <a:spcPts val="3400"/>
              </a:lnSpc>
            </a:pP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Texto Destaques</a:t>
            </a:r>
          </a:p>
          <a:p>
            <a:pPr marR="5080" algn="l">
              <a:lnSpc>
                <a:spcPts val="3400"/>
              </a:lnSpc>
            </a:pP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[...] Linha 02 | </a:t>
            </a:r>
            <a:r>
              <a:rPr lang="pt-PT" sz="2400" b="1" dirty="0">
                <a:solidFill>
                  <a:srgbClr val="0F0FEB"/>
                </a:solidFill>
                <a:latin typeface="Rubik"/>
                <a:cs typeface="Rubik"/>
              </a:rPr>
              <a:t>Bold</a:t>
            </a: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[...] Linha 03 | </a:t>
            </a:r>
            <a:r>
              <a:rPr lang="pt-PT" sz="2400" i="1" dirty="0" err="1">
                <a:solidFill>
                  <a:srgbClr val="0F0FEB"/>
                </a:solidFill>
                <a:latin typeface="Rubik"/>
                <a:cs typeface="Rubik"/>
              </a:rPr>
              <a:t>Italic</a:t>
            </a:r>
            <a:endParaRPr lang="pt-PT" sz="2400" i="1" dirty="0">
              <a:solidFill>
                <a:srgbClr val="0F0FEB"/>
              </a:solidFill>
              <a:latin typeface="Rubik"/>
              <a:cs typeface="Rubik"/>
            </a:endParaRP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[...] Linha 04 | </a:t>
            </a:r>
            <a:r>
              <a:rPr lang="pt-PT" sz="2400" b="1" i="1" dirty="0">
                <a:solidFill>
                  <a:srgbClr val="0F0FEB"/>
                </a:solidFill>
                <a:latin typeface="Rubik"/>
                <a:cs typeface="Rubik"/>
              </a:rPr>
              <a:t>Bold </a:t>
            </a:r>
            <a:r>
              <a:rPr lang="pt-PT" sz="2400" b="1" i="1" dirty="0" err="1">
                <a:solidFill>
                  <a:srgbClr val="0F0FEB"/>
                </a:solidFill>
                <a:latin typeface="Rubik"/>
                <a:cs typeface="Rubik"/>
              </a:rPr>
              <a:t>Italic</a:t>
            </a:r>
            <a:endParaRPr lang="pt-PT" sz="2400" b="1" i="1" dirty="0">
              <a:solidFill>
                <a:srgbClr val="0F0FEB"/>
              </a:solidFill>
              <a:latin typeface="Rubik"/>
              <a:cs typeface="Rubik"/>
            </a:endParaRP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[...] Linha 05 | </a:t>
            </a:r>
            <a:r>
              <a:rPr lang="pt-PT" sz="2400" u="sng" dirty="0" err="1">
                <a:solidFill>
                  <a:srgbClr val="0F0FEB"/>
                </a:solidFill>
                <a:latin typeface="Rubik"/>
                <a:cs typeface="Rubik"/>
              </a:rPr>
              <a:t>Underline</a:t>
            </a:r>
            <a:endParaRPr lang="pt-PT" sz="2400" u="sng" dirty="0">
              <a:solidFill>
                <a:srgbClr val="0F0FEB"/>
              </a:solidFill>
              <a:latin typeface="Rubik"/>
              <a:cs typeface="Rubik"/>
            </a:endParaRP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[...] Linha 06</a:t>
            </a: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[...] Linha 07</a:t>
            </a: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[...] Linha 08</a:t>
            </a:r>
          </a:p>
          <a:p>
            <a:pPr marL="0" marR="5080" lvl="0" indent="0" algn="l" defTabSz="914400" eaLnBrk="1" fontAlgn="auto" latinLnBrk="0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[...] Linha 09</a:t>
            </a:r>
            <a:endParaRPr lang="pt-PT" dirty="0"/>
          </a:p>
        </p:txBody>
      </p:sp>
      <p:sp>
        <p:nvSpPr>
          <p:cNvPr id="23" name="Marcador de Posição do Texto 22">
            <a:extLst>
              <a:ext uri="{FF2B5EF4-FFF2-40B4-BE49-F238E27FC236}">
                <a16:creationId xmlns:a16="http://schemas.microsoft.com/office/drawing/2014/main" id="{E70ABF1C-D5A6-167A-A601-366847A4565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54800" y="1015200"/>
            <a:ext cx="6983999" cy="264245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lnSpc>
                <a:spcPts val="2400"/>
              </a:lnSpc>
              <a:defRPr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1pPr>
            <a:lvl2pPr>
              <a:lnSpc>
                <a:spcPts val="2400"/>
              </a:lnSpc>
              <a:defRPr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2pPr>
            <a:lvl3pPr>
              <a:lnSpc>
                <a:spcPts val="2400"/>
              </a:lnSpc>
              <a:defRPr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3pPr>
            <a:lvl4pPr>
              <a:lnSpc>
                <a:spcPts val="2400"/>
              </a:lnSpc>
              <a:defRPr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4pPr>
            <a:lvl5pPr>
              <a:lnSpc>
                <a:spcPts val="2400"/>
              </a:lnSpc>
              <a:defRPr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5pPr>
          </a:lstStyle>
          <a:p>
            <a:pPr marR="5080" algn="l">
              <a:lnSpc>
                <a:spcPts val="2600"/>
              </a:lnSpc>
            </a:pP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Texto</a:t>
            </a:r>
          </a:p>
          <a:p>
            <a:pPr marR="5080" algn="l">
              <a:lnSpc>
                <a:spcPts val="2600"/>
              </a:lnSpc>
            </a:pPr>
            <a:r>
              <a:rPr lang="pt-PT" spc="-10" dirty="0">
                <a:solidFill>
                  <a:srgbClr val="0F0FEB"/>
                </a:solidFill>
                <a:latin typeface="Rubik"/>
                <a:cs typeface="Rubik"/>
              </a:rPr>
              <a:t>[...] Linha 02 | </a:t>
            </a:r>
            <a:r>
              <a:rPr lang="pt-PT" b="1" spc="-10" dirty="0">
                <a:solidFill>
                  <a:srgbClr val="0F0FEB"/>
                </a:solidFill>
                <a:latin typeface="Rubik"/>
                <a:cs typeface="Rubik"/>
              </a:rPr>
              <a:t>Bold</a:t>
            </a:r>
          </a:p>
          <a:p>
            <a:pPr marR="5080" algn="l">
              <a:lnSpc>
                <a:spcPts val="2600"/>
              </a:lnSpc>
            </a:pPr>
            <a:r>
              <a:rPr lang="pt-PT" spc="-10" dirty="0">
                <a:solidFill>
                  <a:srgbClr val="0F0FEB"/>
                </a:solidFill>
                <a:latin typeface="Rubik"/>
                <a:cs typeface="Rubik"/>
              </a:rPr>
              <a:t>[...] Linha 03 | </a:t>
            </a:r>
            <a:r>
              <a:rPr lang="pt-PT" i="1" spc="-10" dirty="0" err="1">
                <a:solidFill>
                  <a:srgbClr val="0F0FEB"/>
                </a:solidFill>
                <a:latin typeface="Rubik"/>
                <a:cs typeface="Rubik"/>
              </a:rPr>
              <a:t>Italic</a:t>
            </a:r>
            <a:endParaRPr lang="pt-PT" i="1" spc="-10" dirty="0">
              <a:solidFill>
                <a:srgbClr val="0F0FEB"/>
              </a:solidFill>
              <a:latin typeface="Rubik"/>
              <a:cs typeface="Rubik"/>
            </a:endParaRPr>
          </a:p>
          <a:p>
            <a:pPr marR="5080" algn="l">
              <a:lnSpc>
                <a:spcPts val="2600"/>
              </a:lnSpc>
            </a:pPr>
            <a:r>
              <a:rPr lang="pt-PT" spc="-10" dirty="0">
                <a:solidFill>
                  <a:srgbClr val="0F0FEB"/>
                </a:solidFill>
                <a:latin typeface="Rubik"/>
                <a:cs typeface="Rubik"/>
              </a:rPr>
              <a:t>[...] Linha 04 | </a:t>
            </a:r>
            <a:r>
              <a:rPr lang="pt-PT" b="1" i="1" spc="-10" dirty="0">
                <a:solidFill>
                  <a:srgbClr val="0F0FEB"/>
                </a:solidFill>
                <a:latin typeface="Rubik"/>
                <a:cs typeface="Rubik"/>
              </a:rPr>
              <a:t>Bold </a:t>
            </a:r>
            <a:r>
              <a:rPr lang="pt-PT" b="1" i="1" spc="-10" dirty="0" err="1">
                <a:solidFill>
                  <a:srgbClr val="0F0FEB"/>
                </a:solidFill>
                <a:latin typeface="Rubik"/>
                <a:cs typeface="Rubik"/>
              </a:rPr>
              <a:t>Italic</a:t>
            </a:r>
            <a:endParaRPr lang="pt-PT" b="1" i="1" spc="-10" dirty="0">
              <a:solidFill>
                <a:srgbClr val="0F0FEB"/>
              </a:solidFill>
              <a:latin typeface="Rubik"/>
              <a:cs typeface="Rubik"/>
            </a:endParaRPr>
          </a:p>
          <a:p>
            <a:pPr marR="5080" algn="l">
              <a:lnSpc>
                <a:spcPts val="2600"/>
              </a:lnSpc>
            </a:pPr>
            <a:r>
              <a:rPr lang="pt-PT" spc="-10" dirty="0">
                <a:solidFill>
                  <a:srgbClr val="0F0FEB"/>
                </a:solidFill>
                <a:latin typeface="Rubik"/>
                <a:cs typeface="Rubik"/>
              </a:rPr>
              <a:t>[...] Linha 05 | </a:t>
            </a:r>
            <a:r>
              <a:rPr lang="pt-PT" u="sng" spc="-10" dirty="0" err="1">
                <a:solidFill>
                  <a:srgbClr val="0F0FEB"/>
                </a:solidFill>
                <a:latin typeface="Rubik"/>
                <a:cs typeface="Rubik"/>
              </a:rPr>
              <a:t>Underline</a:t>
            </a:r>
            <a:endParaRPr lang="pt-PT" u="sng" spc="-10" dirty="0">
              <a:solidFill>
                <a:srgbClr val="0F0FEB"/>
              </a:solidFill>
              <a:latin typeface="Rubik"/>
              <a:cs typeface="Rubik"/>
            </a:endParaRPr>
          </a:p>
          <a:p>
            <a:pPr marL="12700" marR="123189" algn="l">
              <a:lnSpc>
                <a:spcPts val="2600"/>
              </a:lnSpc>
            </a:pPr>
            <a:endParaRPr lang="pt-PT" spc="-10" dirty="0">
              <a:solidFill>
                <a:srgbClr val="0F0FEB"/>
              </a:solidFill>
              <a:latin typeface="Rubik"/>
              <a:cs typeface="Rubik"/>
            </a:endParaRPr>
          </a:p>
          <a:p>
            <a:pPr marL="263525" marR="421005" indent="-251460" algn="l">
              <a:lnSpc>
                <a:spcPts val="2600"/>
              </a:lnSpc>
              <a:buChar char="•"/>
              <a:tabLst>
                <a:tab pos="266065" algn="l"/>
              </a:tabLst>
            </a:pP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Texto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Bullets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 01</a:t>
            </a:r>
          </a:p>
          <a:p>
            <a:pPr marL="263525" marR="421005" indent="-251460" algn="l">
              <a:lnSpc>
                <a:spcPts val="2600"/>
              </a:lnSpc>
              <a:buChar char="•"/>
              <a:tabLst>
                <a:tab pos="266065" algn="l"/>
              </a:tabLst>
            </a:pPr>
            <a:r>
              <a:rPr lang="pt-PT" spc="-10" dirty="0">
                <a:solidFill>
                  <a:srgbClr val="0F0FEB"/>
                </a:solidFill>
                <a:latin typeface="Rubik"/>
                <a:cs typeface="Rubik"/>
              </a:rPr>
              <a:t>Texto </a:t>
            </a:r>
            <a:r>
              <a:rPr lang="pt-PT" spc="-10" dirty="0" err="1">
                <a:solidFill>
                  <a:srgbClr val="0F0FEB"/>
                </a:solidFill>
                <a:latin typeface="Rubik"/>
                <a:cs typeface="Rubik"/>
              </a:rPr>
              <a:t>Bullets</a:t>
            </a:r>
            <a:r>
              <a:rPr lang="pt-PT" spc="-10" dirty="0">
                <a:solidFill>
                  <a:srgbClr val="0F0FEB"/>
                </a:solidFill>
                <a:latin typeface="Rubik"/>
                <a:cs typeface="Rubik"/>
              </a:rPr>
              <a:t> 02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3371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7">
            <a:extLst>
              <a:ext uri="{FF2B5EF4-FFF2-40B4-BE49-F238E27FC236}">
                <a16:creationId xmlns:a16="http://schemas.microsoft.com/office/drawing/2014/main" id="{7C4C867F-59D7-AD14-CB4C-1F8EAF103888}"/>
              </a:ext>
            </a:extLst>
          </p:cNvPr>
          <p:cNvSpPr/>
          <p:nvPr userDrawn="1"/>
        </p:nvSpPr>
        <p:spPr>
          <a:xfrm>
            <a:off x="435000" y="435000"/>
            <a:ext cx="15386050" cy="9290050"/>
          </a:xfrm>
          <a:custGeom>
            <a:avLst/>
            <a:gdLst/>
            <a:ahLst/>
            <a:cxnLst/>
            <a:rect l="l" t="t" r="r" b="b"/>
            <a:pathLst>
              <a:path w="15386050" h="9290050">
                <a:moveTo>
                  <a:pt x="0" y="9289999"/>
                </a:moveTo>
                <a:lnTo>
                  <a:pt x="15385999" y="9289999"/>
                </a:lnTo>
                <a:lnTo>
                  <a:pt x="15385999" y="0"/>
                </a:lnTo>
                <a:lnTo>
                  <a:pt x="0" y="0"/>
                </a:lnTo>
                <a:lnTo>
                  <a:pt x="0" y="9289999"/>
                </a:lnTo>
                <a:close/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8">
            <a:extLst>
              <a:ext uri="{FF2B5EF4-FFF2-40B4-BE49-F238E27FC236}">
                <a16:creationId xmlns:a16="http://schemas.microsoft.com/office/drawing/2014/main" id="{E239B037-3ADC-55DC-2716-FF326C416110}"/>
              </a:ext>
            </a:extLst>
          </p:cNvPr>
          <p:cNvSpPr/>
          <p:nvPr userDrawn="1"/>
        </p:nvSpPr>
        <p:spPr>
          <a:xfrm>
            <a:off x="381000" y="7928000"/>
            <a:ext cx="15494000" cy="0"/>
          </a:xfrm>
          <a:custGeom>
            <a:avLst/>
            <a:gdLst/>
            <a:ahLst/>
            <a:cxnLst/>
            <a:rect l="l" t="t" r="r" b="b"/>
            <a:pathLst>
              <a:path w="15494000">
                <a:moveTo>
                  <a:pt x="0" y="0"/>
                </a:moveTo>
                <a:lnTo>
                  <a:pt x="15494000" y="0"/>
                </a:lnTo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09851181-56E6-1BC5-7ED0-2B5A4FB348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28200" y="3327577"/>
            <a:ext cx="9399600" cy="1697150"/>
          </a:xfrm>
          <a:prstGeom prst="rect">
            <a:avLst/>
          </a:prstGeom>
        </p:spPr>
      </p:pic>
      <p:sp>
        <p:nvSpPr>
          <p:cNvPr id="2" name="Marcador de Posição do Texto 14">
            <a:extLst>
              <a:ext uri="{FF2B5EF4-FFF2-40B4-BE49-F238E27FC236}">
                <a16:creationId xmlns:a16="http://schemas.microsoft.com/office/drawing/2014/main" id="{A08E0088-E7E3-B836-A3E5-76CBF9EB3D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03300" y="8146535"/>
            <a:ext cx="849592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sz="11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1pPr>
          </a:lstStyle>
          <a:p>
            <a:pPr lvl="0"/>
            <a:r>
              <a:rPr lang="pt-PT" dirty="0"/>
              <a:t>Com o apoio:</a:t>
            </a:r>
          </a:p>
        </p:txBody>
      </p:sp>
      <p:sp>
        <p:nvSpPr>
          <p:cNvPr id="3" name="Marcador de Posição da Imagem 21">
            <a:extLst>
              <a:ext uri="{FF2B5EF4-FFF2-40B4-BE49-F238E27FC236}">
                <a16:creationId xmlns:a16="http://schemas.microsoft.com/office/drawing/2014/main" id="{962BD8B0-7E5F-F7A0-7882-F035FF2D7A0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15200" y="8509000"/>
            <a:ext cx="1522800" cy="633600"/>
          </a:xfrm>
          <a:prstGeom prst="rect">
            <a:avLst/>
          </a:prstGeom>
          <a:solidFill>
            <a:srgbClr val="E6E6E6"/>
          </a:solidFill>
        </p:spPr>
        <p:txBody>
          <a:bodyPr vert="horz" lIns="0" tIns="0" rIns="0" bIns="0" anchor="ctr" anchorCtr="1"/>
          <a:lstStyle>
            <a:lvl1pPr>
              <a:defRPr sz="18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1pPr>
          </a:lstStyle>
          <a:p>
            <a:r>
              <a:rPr lang="pt-PT" dirty="0"/>
              <a:t>IMAGEM</a:t>
            </a:r>
          </a:p>
        </p:txBody>
      </p:sp>
      <p:sp>
        <p:nvSpPr>
          <p:cNvPr id="4" name="Marcador de Posição da Imagem 21">
            <a:extLst>
              <a:ext uri="{FF2B5EF4-FFF2-40B4-BE49-F238E27FC236}">
                <a16:creationId xmlns:a16="http://schemas.microsoft.com/office/drawing/2014/main" id="{6D6AE25B-CEE0-FF53-AA06-F26AAB9EA35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810002" y="8510400"/>
            <a:ext cx="1522800" cy="633600"/>
          </a:xfrm>
          <a:prstGeom prst="rect">
            <a:avLst/>
          </a:prstGeom>
          <a:solidFill>
            <a:srgbClr val="E6E6E6"/>
          </a:solidFill>
        </p:spPr>
        <p:txBody>
          <a:bodyPr vert="horz" lIns="0" tIns="0" rIns="0" bIns="0" anchor="ctr" anchorCtr="1"/>
          <a:lstStyle>
            <a:lvl1pPr>
              <a:defRPr sz="1800">
                <a:solidFill>
                  <a:srgbClr val="0F0FEB"/>
                </a:solidFill>
                <a:latin typeface="Rubik" pitchFamily="2" charset="-79"/>
                <a:cs typeface="Rubik" pitchFamily="2" charset="-79"/>
              </a:defRPr>
            </a:lvl1pPr>
          </a:lstStyle>
          <a:p>
            <a:r>
              <a:rPr lang="pt-PT" dirty="0"/>
              <a:t>IMAGEM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4400" y="2919600"/>
            <a:ext cx="14223600" cy="1800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0606F0"/>
                </a:solidFill>
                <a:latin typeface="Rubik-SemiBold"/>
                <a:cs typeface="Rubik-SemiBold"/>
              </a:defRPr>
            </a:lvl1pPr>
          </a:lstStyle>
          <a:p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5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4400" y="2919600"/>
            <a:ext cx="14223600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pc="85" dirty="0">
                <a:solidFill>
                  <a:srgbClr val="0F0FEB"/>
                </a:solidFill>
              </a:rPr>
              <a:t>NEQUE</a:t>
            </a:r>
            <a:r>
              <a:rPr spc="250" dirty="0">
                <a:solidFill>
                  <a:srgbClr val="0F0FEB"/>
                </a:solidFill>
              </a:rPr>
              <a:t> </a:t>
            </a:r>
            <a:r>
              <a:rPr spc="90" dirty="0">
                <a:solidFill>
                  <a:srgbClr val="0F0FEB"/>
                </a:solidFill>
              </a:rPr>
              <a:t>PORRO</a:t>
            </a:r>
            <a:r>
              <a:rPr spc="250" dirty="0">
                <a:solidFill>
                  <a:srgbClr val="0F0FEB"/>
                </a:solidFill>
              </a:rPr>
              <a:t> </a:t>
            </a:r>
            <a:r>
              <a:rPr spc="90" dirty="0">
                <a:solidFill>
                  <a:srgbClr val="0F0FEB"/>
                </a:solidFill>
              </a:rPr>
              <a:t>QUISQUAM</a:t>
            </a:r>
            <a:r>
              <a:rPr spc="250" dirty="0">
                <a:solidFill>
                  <a:srgbClr val="0F0FEB"/>
                </a:solidFill>
              </a:rPr>
              <a:t> </a:t>
            </a:r>
            <a:r>
              <a:rPr spc="65" dirty="0">
                <a:solidFill>
                  <a:srgbClr val="0F0FEB"/>
                </a:solidFill>
              </a:rPr>
              <a:t>EST</a:t>
            </a:r>
            <a:r>
              <a:rPr spc="114" dirty="0">
                <a:solidFill>
                  <a:srgbClr val="0F0FEB"/>
                </a:solidFill>
              </a:rPr>
              <a:t> </a:t>
            </a:r>
            <a:r>
              <a:rPr spc="95" dirty="0">
                <a:solidFill>
                  <a:srgbClr val="0F0FEB"/>
                </a:solidFill>
              </a:rPr>
              <a:t>QUI DOLOREM</a:t>
            </a:r>
            <a:r>
              <a:rPr spc="229" dirty="0">
                <a:solidFill>
                  <a:srgbClr val="0F0FEB"/>
                </a:solidFill>
              </a:rPr>
              <a:t> </a:t>
            </a:r>
            <a:r>
              <a:rPr spc="100" dirty="0">
                <a:solidFill>
                  <a:srgbClr val="0F0FEB"/>
                </a:solidFill>
              </a:rPr>
              <a:t>IPSUM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03299" y="5003373"/>
            <a:ext cx="14223600" cy="16772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7800"/>
              </a:lnSpc>
              <a:spcBef>
                <a:spcPts val="100"/>
              </a:spcBef>
            </a:pP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Lorem ipsum</a:t>
            </a:r>
            <a:r>
              <a:rPr sz="3400" spc="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dolor</a:t>
            </a:r>
            <a:r>
              <a:rPr sz="3400" spc="-7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sit</a:t>
            </a:r>
            <a:r>
              <a:rPr sz="3400" spc="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amet,</a:t>
            </a:r>
            <a:r>
              <a:rPr sz="3400" spc="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consectetur</a:t>
            </a:r>
            <a:r>
              <a:rPr sz="3400" spc="-7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adipiscing</a:t>
            </a:r>
            <a:r>
              <a:rPr sz="3400" spc="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elit,</a:t>
            </a:r>
            <a:r>
              <a:rPr sz="3400" spc="-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spc="-10" dirty="0">
                <a:solidFill>
                  <a:srgbClr val="0F0FEB"/>
                </a:solidFill>
                <a:latin typeface="Rubik"/>
                <a:cs typeface="Rubik"/>
              </a:rPr>
              <a:t>vestibulum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auctor</a:t>
            </a:r>
            <a:r>
              <a:rPr sz="3400" spc="-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mattis</a:t>
            </a:r>
            <a:r>
              <a:rPr sz="3400" spc="-7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fermentum,</a:t>
            </a:r>
            <a:r>
              <a:rPr sz="3400" spc="-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nam</a:t>
            </a:r>
            <a:r>
              <a:rPr sz="3400" spc="-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non</a:t>
            </a:r>
            <a:r>
              <a:rPr sz="3400" spc="-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sapien</a:t>
            </a:r>
            <a:r>
              <a:rPr sz="3400" spc="-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sapien,</a:t>
            </a:r>
            <a:r>
              <a:rPr sz="3400" spc="-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proin</a:t>
            </a:r>
            <a:r>
              <a:rPr sz="3400" spc="-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spc="-10" dirty="0">
                <a:solidFill>
                  <a:srgbClr val="0F0FEB"/>
                </a:solidFill>
                <a:latin typeface="Rubik"/>
                <a:cs typeface="Rubik"/>
              </a:rPr>
              <a:t>dapibus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rhoncus</a:t>
            </a:r>
            <a:r>
              <a:rPr sz="3400" spc="-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libero,</a:t>
            </a:r>
            <a:r>
              <a:rPr sz="3400" spc="-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vitae condimentum risus lobortis </a:t>
            </a:r>
            <a:r>
              <a:rPr sz="3400" spc="-25" dirty="0">
                <a:solidFill>
                  <a:srgbClr val="0F0FEB"/>
                </a:solidFill>
                <a:latin typeface="Rubik"/>
                <a:cs typeface="Rubik"/>
              </a:rPr>
              <a:t>id.</a:t>
            </a:r>
            <a:endParaRPr lang="pt-PT" sz="3400" spc="-25" dirty="0">
              <a:solidFill>
                <a:srgbClr val="0F0FEB"/>
              </a:solidFill>
              <a:latin typeface="Rubik"/>
              <a:cs typeface="Rubik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381000" y="8358258"/>
            <a:ext cx="15494000" cy="0"/>
          </a:xfrm>
          <a:custGeom>
            <a:avLst/>
            <a:gdLst/>
            <a:ahLst/>
            <a:cxnLst/>
            <a:rect l="l" t="t" r="r" b="b"/>
            <a:pathLst>
              <a:path w="15494000">
                <a:moveTo>
                  <a:pt x="0" y="0"/>
                </a:moveTo>
                <a:lnTo>
                  <a:pt x="15494000" y="0"/>
                </a:lnTo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435000" y="435000"/>
            <a:ext cx="15386050" cy="9290050"/>
          </a:xfrm>
          <a:custGeom>
            <a:avLst/>
            <a:gdLst/>
            <a:ahLst/>
            <a:cxnLst/>
            <a:rect l="l" t="t" r="r" b="b"/>
            <a:pathLst>
              <a:path w="15386050" h="9290050">
                <a:moveTo>
                  <a:pt x="0" y="9289999"/>
                </a:moveTo>
                <a:lnTo>
                  <a:pt x="15385999" y="9289999"/>
                </a:lnTo>
                <a:lnTo>
                  <a:pt x="15385999" y="0"/>
                </a:lnTo>
                <a:lnTo>
                  <a:pt x="0" y="0"/>
                </a:lnTo>
                <a:lnTo>
                  <a:pt x="0" y="9289999"/>
                </a:lnTo>
                <a:close/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 txBox="1"/>
          <p:nvPr/>
        </p:nvSpPr>
        <p:spPr>
          <a:xfrm>
            <a:off x="1003299" y="8902700"/>
            <a:ext cx="142236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dirty="0">
                <a:solidFill>
                  <a:srgbClr val="0F0FEB"/>
                </a:solidFill>
                <a:latin typeface="Rubik"/>
                <a:cs typeface="Rubik"/>
              </a:rPr>
              <a:t>Name and Surname |</a:t>
            </a:r>
            <a:r>
              <a:rPr lang="en-US" sz="1800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en-US" sz="1800" dirty="0">
                <a:solidFill>
                  <a:srgbClr val="0F0FEB"/>
                </a:solidFill>
                <a:latin typeface="Rubik"/>
                <a:cs typeface="Rubik"/>
              </a:rPr>
              <a:t>Other References —</a:t>
            </a:r>
            <a:r>
              <a:rPr lang="en-US" sz="1800" spc="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en-US" sz="1800" spc="-10" dirty="0">
                <a:solidFill>
                  <a:srgbClr val="0F0FEB"/>
                </a:solidFill>
                <a:latin typeface="Rubik"/>
                <a:cs typeface="Rubik"/>
              </a:rPr>
              <a:t>00.00.20xx</a:t>
            </a:r>
            <a:endParaRPr lang="en-US" sz="1800" dirty="0">
              <a:solidFill>
                <a:srgbClr val="0F0FEB"/>
              </a:solidFill>
              <a:latin typeface="Rubik"/>
              <a:cs typeface="Rubik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15AE9AF-7920-47C9-84F7-62180FB94C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199" y="1015200"/>
            <a:ext cx="4146915" cy="78654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5000" y="435000"/>
            <a:ext cx="15386050" cy="9290050"/>
          </a:xfrm>
          <a:custGeom>
            <a:avLst/>
            <a:gdLst/>
            <a:ahLst/>
            <a:cxnLst/>
            <a:rect l="l" t="t" r="r" b="b"/>
            <a:pathLst>
              <a:path w="15386050" h="9290050">
                <a:moveTo>
                  <a:pt x="0" y="9289999"/>
                </a:moveTo>
                <a:lnTo>
                  <a:pt x="15385999" y="9289999"/>
                </a:lnTo>
                <a:lnTo>
                  <a:pt x="15385999" y="0"/>
                </a:lnTo>
                <a:lnTo>
                  <a:pt x="0" y="0"/>
                </a:lnTo>
                <a:lnTo>
                  <a:pt x="0" y="9289999"/>
                </a:lnTo>
                <a:close/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687299" y="4930311"/>
            <a:ext cx="6541200" cy="281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7800"/>
              </a:lnSpc>
              <a:spcBef>
                <a:spcPts val="100"/>
              </a:spcBef>
            </a:pP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Lorem</a:t>
            </a:r>
            <a:r>
              <a:rPr sz="3400" spc="-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ipsum</a:t>
            </a:r>
            <a:r>
              <a:rPr sz="3400" spc="-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dolor</a:t>
            </a:r>
            <a:r>
              <a:rPr sz="3400" spc="-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sit</a:t>
            </a:r>
            <a:r>
              <a:rPr sz="3400" spc="-10" dirty="0">
                <a:solidFill>
                  <a:srgbClr val="0F0FEB"/>
                </a:solidFill>
                <a:latin typeface="Rubik"/>
                <a:cs typeface="Rubik"/>
              </a:rPr>
              <a:t> amet,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consectetur</a:t>
            </a:r>
            <a:r>
              <a:rPr sz="3400" spc="-6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adipiscing</a:t>
            </a:r>
            <a:r>
              <a:rPr sz="3400" spc="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spc="-10" dirty="0">
                <a:solidFill>
                  <a:srgbClr val="0F0FEB"/>
                </a:solidFill>
                <a:latin typeface="Rubik"/>
                <a:cs typeface="Rubik"/>
              </a:rPr>
              <a:t>elit,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vestibulum</a:t>
            </a:r>
            <a:r>
              <a:rPr sz="3400" spc="-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auctor</a:t>
            </a:r>
            <a:r>
              <a:rPr sz="3400" spc="-1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spc="-10" dirty="0">
                <a:solidFill>
                  <a:srgbClr val="0F0FEB"/>
                </a:solidFill>
                <a:latin typeface="Rubik"/>
                <a:cs typeface="Rubik"/>
              </a:rPr>
              <a:t>mattis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fermentum,</a:t>
            </a:r>
            <a:r>
              <a:rPr sz="3400" spc="-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nam</a:t>
            </a:r>
            <a:r>
              <a:rPr sz="3400" spc="-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dirty="0">
                <a:solidFill>
                  <a:srgbClr val="0F0FEB"/>
                </a:solidFill>
                <a:latin typeface="Rubik"/>
                <a:cs typeface="Rubik"/>
              </a:rPr>
              <a:t>non</a:t>
            </a:r>
            <a:r>
              <a:rPr sz="3400" spc="-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3400" spc="-10" dirty="0">
                <a:solidFill>
                  <a:srgbClr val="0F0FEB"/>
                </a:solidFill>
                <a:latin typeface="Rubik"/>
                <a:cs typeface="Rubik"/>
              </a:rPr>
              <a:t>sapien sapien.</a:t>
            </a:r>
            <a:endParaRPr sz="3400" dirty="0">
              <a:solidFill>
                <a:srgbClr val="0F0FEB"/>
              </a:solidFill>
              <a:latin typeface="Rubik"/>
              <a:cs typeface="Rubi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687299" y="8902700"/>
            <a:ext cx="6541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pt-PT" sz="1800" dirty="0" err="1">
                <a:solidFill>
                  <a:srgbClr val="0F0FEB"/>
                </a:solidFill>
                <a:latin typeface="Rubik"/>
                <a:cs typeface="Rubik"/>
              </a:rPr>
              <a:t>Name</a:t>
            </a:r>
            <a:r>
              <a:rPr lang="pt-PT" sz="18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1800" dirty="0" err="1">
                <a:solidFill>
                  <a:srgbClr val="0F0FEB"/>
                </a:solidFill>
                <a:latin typeface="Rubik"/>
                <a:cs typeface="Rubik"/>
              </a:rPr>
              <a:t>and</a:t>
            </a:r>
            <a:r>
              <a:rPr lang="pt-PT" sz="18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1800" dirty="0" err="1">
                <a:solidFill>
                  <a:srgbClr val="0F0FEB"/>
                </a:solidFill>
                <a:latin typeface="Rubik"/>
                <a:cs typeface="Rubik"/>
              </a:rPr>
              <a:t>Surname</a:t>
            </a:r>
            <a:r>
              <a:rPr lang="pt-PT" sz="18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800" dirty="0">
                <a:solidFill>
                  <a:srgbClr val="0F0FEB"/>
                </a:solidFill>
                <a:latin typeface="Rubik"/>
                <a:cs typeface="Rubik"/>
              </a:rPr>
              <a:t>|</a:t>
            </a:r>
            <a:r>
              <a:rPr sz="1800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1800" dirty="0" err="1">
                <a:solidFill>
                  <a:srgbClr val="0F0FEB"/>
                </a:solidFill>
                <a:latin typeface="Rubik"/>
                <a:cs typeface="Rubik"/>
              </a:rPr>
              <a:t>Other</a:t>
            </a:r>
            <a:r>
              <a:rPr lang="pt-PT" sz="18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1800" dirty="0" err="1">
                <a:solidFill>
                  <a:srgbClr val="0F0FEB"/>
                </a:solidFill>
                <a:latin typeface="Rubik"/>
                <a:cs typeface="Rubik"/>
              </a:rPr>
              <a:t>References</a:t>
            </a:r>
            <a:r>
              <a:rPr lang="pt-PT" sz="18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800" dirty="0">
                <a:solidFill>
                  <a:srgbClr val="0F0FEB"/>
                </a:solidFill>
                <a:latin typeface="Rubik"/>
                <a:cs typeface="Rubik"/>
              </a:rPr>
              <a:t>—</a:t>
            </a:r>
            <a:r>
              <a:rPr sz="1800" spc="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800" spc="-10" dirty="0">
                <a:solidFill>
                  <a:srgbClr val="0F0FEB"/>
                </a:solidFill>
                <a:latin typeface="Rubik"/>
                <a:cs typeface="Rubik"/>
              </a:rPr>
              <a:t>00.00.20xx</a:t>
            </a:r>
            <a:endParaRPr sz="1800" dirty="0">
              <a:solidFill>
                <a:srgbClr val="0F0FEB"/>
              </a:solidFill>
              <a:latin typeface="Rubik"/>
              <a:cs typeface="Rubik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381000" y="2409861"/>
            <a:ext cx="7747000" cy="0"/>
          </a:xfrm>
          <a:custGeom>
            <a:avLst/>
            <a:gdLst/>
            <a:ahLst/>
            <a:cxnLst/>
            <a:rect l="l" t="t" r="r" b="b"/>
            <a:pathLst>
              <a:path w="7747000">
                <a:moveTo>
                  <a:pt x="0" y="0"/>
                </a:moveTo>
                <a:lnTo>
                  <a:pt x="7747000" y="0"/>
                </a:lnTo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697509" y="2663355"/>
            <a:ext cx="7177405" cy="6799580"/>
          </a:xfrm>
          <a:custGeom>
            <a:avLst/>
            <a:gdLst/>
            <a:ahLst/>
            <a:cxnLst/>
            <a:rect l="l" t="t" r="r" b="b"/>
            <a:pathLst>
              <a:path w="7177405" h="6799580">
                <a:moveTo>
                  <a:pt x="7176998" y="0"/>
                </a:moveTo>
                <a:lnTo>
                  <a:pt x="0" y="0"/>
                </a:lnTo>
                <a:lnTo>
                  <a:pt x="0" y="6799135"/>
                </a:lnTo>
                <a:lnTo>
                  <a:pt x="7176998" y="6799135"/>
                </a:lnTo>
                <a:lnTo>
                  <a:pt x="7176998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128000" y="381000"/>
            <a:ext cx="0" cy="9398000"/>
          </a:xfrm>
          <a:custGeom>
            <a:avLst/>
            <a:gdLst/>
            <a:ahLst/>
            <a:cxnLst/>
            <a:rect l="l" t="t" r="r" b="b"/>
            <a:pathLst>
              <a:path h="9398000">
                <a:moveTo>
                  <a:pt x="0" y="0"/>
                </a:moveTo>
                <a:lnTo>
                  <a:pt x="0" y="9398000"/>
                </a:lnTo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2">
            <a:extLst>
              <a:ext uri="{FF2B5EF4-FFF2-40B4-BE49-F238E27FC236}">
                <a16:creationId xmlns:a16="http://schemas.microsoft.com/office/drawing/2014/main" id="{989B0CD6-3139-79CB-C9CD-F4F04C6BC920}"/>
              </a:ext>
            </a:extLst>
          </p:cNvPr>
          <p:cNvSpPr txBox="1">
            <a:spLocks/>
          </p:cNvSpPr>
          <p:nvPr/>
        </p:nvSpPr>
        <p:spPr>
          <a:xfrm>
            <a:off x="8687300" y="953764"/>
            <a:ext cx="6541200" cy="36933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6000" b="1" i="0">
                <a:solidFill>
                  <a:srgbClr val="0606F0"/>
                </a:solidFill>
                <a:latin typeface="Rubik-SemiBold"/>
                <a:ea typeface="+mj-ea"/>
                <a:cs typeface="Rubik-SemiBold"/>
              </a:defRPr>
            </a:lvl1pPr>
          </a:lstStyle>
          <a:p>
            <a:pPr marL="12700" marR="5080">
              <a:spcBef>
                <a:spcPts val="100"/>
              </a:spcBef>
            </a:pPr>
            <a:r>
              <a:rPr lang="pt-PT" spc="85" dirty="0">
                <a:solidFill>
                  <a:srgbClr val="0F0FEB"/>
                </a:solidFill>
              </a:rPr>
              <a:t>NEQUE</a:t>
            </a:r>
            <a:r>
              <a:rPr lang="pt-PT" spc="250" dirty="0">
                <a:solidFill>
                  <a:srgbClr val="0F0FEB"/>
                </a:solidFill>
              </a:rPr>
              <a:t> </a:t>
            </a:r>
            <a:r>
              <a:rPr lang="pt-PT" spc="90" dirty="0">
                <a:solidFill>
                  <a:srgbClr val="0F0FEB"/>
                </a:solidFill>
              </a:rPr>
              <a:t>PORRO</a:t>
            </a:r>
            <a:r>
              <a:rPr lang="pt-PT" spc="250" dirty="0">
                <a:solidFill>
                  <a:srgbClr val="0F0FEB"/>
                </a:solidFill>
              </a:rPr>
              <a:t> </a:t>
            </a:r>
            <a:r>
              <a:rPr lang="pt-PT" spc="90" dirty="0">
                <a:solidFill>
                  <a:srgbClr val="0F0FEB"/>
                </a:solidFill>
              </a:rPr>
              <a:t>QUISQUAM</a:t>
            </a:r>
            <a:r>
              <a:rPr lang="pt-PT" spc="250" dirty="0">
                <a:solidFill>
                  <a:srgbClr val="0F0FEB"/>
                </a:solidFill>
              </a:rPr>
              <a:t> </a:t>
            </a:r>
            <a:r>
              <a:rPr lang="pt-PT" spc="65" dirty="0">
                <a:solidFill>
                  <a:srgbClr val="0F0FEB"/>
                </a:solidFill>
              </a:rPr>
              <a:t>EST</a:t>
            </a:r>
            <a:r>
              <a:rPr lang="pt-PT" spc="114" dirty="0">
                <a:solidFill>
                  <a:srgbClr val="0F0FEB"/>
                </a:solidFill>
              </a:rPr>
              <a:t> </a:t>
            </a:r>
            <a:r>
              <a:rPr lang="pt-PT" spc="95" dirty="0">
                <a:solidFill>
                  <a:srgbClr val="0F0FEB"/>
                </a:solidFill>
              </a:rPr>
              <a:t>QUI DOLOREM</a:t>
            </a:r>
            <a:r>
              <a:rPr lang="pt-PT" spc="229" dirty="0">
                <a:solidFill>
                  <a:srgbClr val="0F0FEB"/>
                </a:solidFill>
              </a:rPr>
              <a:t> </a:t>
            </a:r>
            <a:r>
              <a:rPr lang="pt-PT" spc="100" dirty="0">
                <a:solidFill>
                  <a:srgbClr val="0F0FEB"/>
                </a:solidFill>
              </a:rPr>
              <a:t>IPSUM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56D5ECC-FD03-43DA-9F9E-AB2704E0CF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200" y="1027511"/>
            <a:ext cx="4164308" cy="7898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F0F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/>
          </p:cNvSpPr>
          <p:nvPr/>
        </p:nvSpPr>
        <p:spPr>
          <a:xfrm>
            <a:off x="360000" y="359181"/>
            <a:ext cx="3652218" cy="182101"/>
          </a:xfrm>
          <a:prstGeom prst="rect">
            <a:avLst/>
          </a:prstGeom>
        </p:spPr>
        <p:txBody>
          <a:bodyPr vert="horz" wrap="non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chemeClr val="bg1"/>
                </a:solidFill>
                <a:latin typeface="Rubik-SemiBold"/>
                <a:cs typeface="Rubik-SemiBold"/>
              </a:rPr>
              <a:t>NEQUE</a:t>
            </a:r>
            <a:r>
              <a:rPr sz="1100" b="1" spc="105" dirty="0">
                <a:solidFill>
                  <a:schemeClr val="bg1"/>
                </a:solidFill>
                <a:latin typeface="Rubik-SemiBold"/>
                <a:cs typeface="Rubik-SemiBold"/>
              </a:rPr>
              <a:t> </a:t>
            </a:r>
            <a:r>
              <a:rPr sz="1100" b="1" dirty="0">
                <a:solidFill>
                  <a:schemeClr val="bg1"/>
                </a:solidFill>
                <a:latin typeface="Rubik-SemiBold"/>
                <a:cs typeface="Rubik-SemiBold"/>
              </a:rPr>
              <a:t>PORRO</a:t>
            </a:r>
            <a:r>
              <a:rPr sz="1100" b="1" spc="114" dirty="0">
                <a:solidFill>
                  <a:schemeClr val="bg1"/>
                </a:solidFill>
                <a:latin typeface="Rubik-SemiBold"/>
                <a:cs typeface="Rubik-SemiBold"/>
              </a:rPr>
              <a:t> </a:t>
            </a:r>
            <a:r>
              <a:rPr sz="1100" b="1" dirty="0">
                <a:solidFill>
                  <a:schemeClr val="bg1"/>
                </a:solidFill>
                <a:latin typeface="Rubik-SemiBold"/>
                <a:cs typeface="Rubik-SemiBold"/>
              </a:rPr>
              <a:t>QUISQUAM</a:t>
            </a:r>
            <a:r>
              <a:rPr sz="1100" b="1" spc="114" dirty="0">
                <a:solidFill>
                  <a:schemeClr val="bg1"/>
                </a:solidFill>
                <a:latin typeface="Rubik-SemiBold"/>
                <a:cs typeface="Rubik-SemiBold"/>
              </a:rPr>
              <a:t> </a:t>
            </a:r>
            <a:r>
              <a:rPr sz="1100" b="1" dirty="0">
                <a:solidFill>
                  <a:schemeClr val="bg1"/>
                </a:solidFill>
                <a:latin typeface="Rubik-SemiBold"/>
                <a:cs typeface="Rubik-SemiBold"/>
              </a:rPr>
              <a:t>EST</a:t>
            </a:r>
            <a:r>
              <a:rPr sz="1100" b="1" spc="85" dirty="0">
                <a:solidFill>
                  <a:schemeClr val="bg1"/>
                </a:solidFill>
                <a:latin typeface="Rubik-SemiBold"/>
                <a:cs typeface="Rubik-SemiBold"/>
              </a:rPr>
              <a:t> </a:t>
            </a:r>
            <a:r>
              <a:rPr sz="1100" b="1" dirty="0">
                <a:solidFill>
                  <a:schemeClr val="bg1"/>
                </a:solidFill>
                <a:latin typeface="Rubik-SemiBold"/>
                <a:cs typeface="Rubik-SemiBold"/>
              </a:rPr>
              <a:t>QUI</a:t>
            </a:r>
            <a:r>
              <a:rPr sz="1100" b="1" spc="114" dirty="0">
                <a:solidFill>
                  <a:schemeClr val="bg1"/>
                </a:solidFill>
                <a:latin typeface="Rubik-SemiBold"/>
                <a:cs typeface="Rubik-SemiBold"/>
              </a:rPr>
              <a:t> </a:t>
            </a:r>
            <a:r>
              <a:rPr sz="1100" b="1" dirty="0">
                <a:solidFill>
                  <a:schemeClr val="bg1"/>
                </a:solidFill>
                <a:latin typeface="Rubik-SemiBold"/>
                <a:cs typeface="Rubik-SemiBold"/>
              </a:rPr>
              <a:t>DOLOREM</a:t>
            </a:r>
            <a:r>
              <a:rPr sz="1100" b="1" spc="120" dirty="0">
                <a:solidFill>
                  <a:schemeClr val="bg1"/>
                </a:solidFill>
                <a:latin typeface="Rubik-SemiBold"/>
                <a:cs typeface="Rubik-SemiBold"/>
              </a:rPr>
              <a:t> </a:t>
            </a:r>
            <a:r>
              <a:rPr sz="1100" b="1" spc="-10" dirty="0">
                <a:solidFill>
                  <a:schemeClr val="bg1"/>
                </a:solidFill>
                <a:latin typeface="Rubik-SemiBold"/>
                <a:cs typeface="Rubik-SemiBold"/>
              </a:rPr>
              <a:t>IPSU</a:t>
            </a:r>
            <a:r>
              <a:rPr lang="pt-PT" sz="1100" b="1" spc="-10" dirty="0">
                <a:solidFill>
                  <a:schemeClr val="bg1"/>
                </a:solidFill>
                <a:latin typeface="Rubik-SemiBold"/>
                <a:cs typeface="Rubik-SemiBold"/>
              </a:rPr>
              <a:t>M</a:t>
            </a:r>
            <a:endParaRPr sz="1100" dirty="0">
              <a:solidFill>
                <a:schemeClr val="bg1"/>
              </a:solidFill>
              <a:latin typeface="Rubik-SemiBold"/>
              <a:cs typeface="Rubik-SemiBold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670800" y="360000"/>
            <a:ext cx="204111" cy="20375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015200" y="1015200"/>
            <a:ext cx="6983999" cy="82752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l">
              <a:lnSpc>
                <a:spcPts val="3400"/>
              </a:lnSpc>
            </a:pP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Lorem</a:t>
            </a:r>
            <a:r>
              <a:rPr sz="2400" spc="11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ipsum</a:t>
            </a:r>
            <a:r>
              <a:rPr sz="2400" spc="114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dolor</a:t>
            </a:r>
            <a:r>
              <a:rPr sz="2400" spc="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sit</a:t>
            </a:r>
            <a:r>
              <a:rPr sz="2400" spc="114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amet,</a:t>
            </a:r>
            <a:r>
              <a:rPr sz="2400" spc="114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Rubik"/>
                <a:cs typeface="Rubik"/>
              </a:rPr>
              <a:t>consectetur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adipiscing</a:t>
            </a:r>
            <a:r>
              <a:rPr sz="2400" spc="17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elit.</a:t>
            </a:r>
            <a:r>
              <a:rPr sz="2400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Vestibulum</a:t>
            </a:r>
            <a:r>
              <a:rPr sz="2400" spc="17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auctor</a:t>
            </a:r>
            <a:r>
              <a:rPr sz="2400" spc="114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Rubik"/>
                <a:cs typeface="Rubik"/>
              </a:rPr>
              <a:t>mattis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fermentum.</a:t>
            </a:r>
            <a:r>
              <a:rPr sz="2400" spc="1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Nam</a:t>
            </a:r>
            <a:r>
              <a:rPr sz="2400" spc="1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non</a:t>
            </a:r>
            <a:r>
              <a:rPr sz="2400" spc="1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sapien</a:t>
            </a:r>
            <a:r>
              <a:rPr sz="2400" spc="1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sapien.</a:t>
            </a:r>
            <a:r>
              <a:rPr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Rubik"/>
                <a:cs typeface="Rubik"/>
              </a:rPr>
              <a:t>Proin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dapibus</a:t>
            </a:r>
            <a:r>
              <a:rPr sz="2400" spc="1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rhoncus</a:t>
            </a:r>
            <a:r>
              <a:rPr sz="2400" spc="15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libero,</a:t>
            </a:r>
            <a:r>
              <a:rPr sz="2400" spc="8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vitae</a:t>
            </a:r>
            <a:r>
              <a:rPr sz="2400" spc="15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Rubik"/>
                <a:cs typeface="Rubik"/>
              </a:rPr>
              <a:t>condimentum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risus</a:t>
            </a:r>
            <a:r>
              <a:rPr sz="2400" spc="1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lobortis</a:t>
            </a:r>
            <a:r>
              <a:rPr sz="2400" spc="1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id.</a:t>
            </a:r>
            <a:r>
              <a:rPr sz="2400" spc="1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Morbi</a:t>
            </a:r>
            <a:r>
              <a:rPr sz="2400" spc="1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pharetra</a:t>
            </a:r>
            <a:r>
              <a:rPr sz="2400" spc="1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lacus</a:t>
            </a:r>
            <a:r>
              <a:rPr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spc="-25" dirty="0">
                <a:solidFill>
                  <a:srgbClr val="FFFFFF"/>
                </a:solidFill>
                <a:latin typeface="Rubik"/>
                <a:cs typeface="Rubik"/>
              </a:rPr>
              <a:t>eu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scelerisque</a:t>
            </a:r>
            <a:r>
              <a:rPr sz="2400" spc="114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auctor.</a:t>
            </a:r>
            <a:r>
              <a:rPr sz="2400"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Sed</a:t>
            </a:r>
            <a:r>
              <a:rPr sz="2400" spc="13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rutrum</a:t>
            </a:r>
            <a:r>
              <a:rPr sz="2400"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non</a:t>
            </a:r>
            <a:r>
              <a:rPr sz="2400"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libero</a:t>
            </a:r>
            <a:r>
              <a:rPr sz="2400" spc="13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spc="-20" dirty="0">
                <a:solidFill>
                  <a:srgbClr val="FFFFFF"/>
                </a:solidFill>
                <a:latin typeface="Rubik"/>
                <a:cs typeface="Rubik"/>
              </a:rPr>
              <a:t>quis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tempor.</a:t>
            </a:r>
            <a:r>
              <a:rPr sz="2400" spc="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Aliquam</a:t>
            </a:r>
            <a:r>
              <a:rPr sz="2400" spc="1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consectetur</a:t>
            </a:r>
            <a:r>
              <a:rPr sz="2400" spc="6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arcu</a:t>
            </a:r>
            <a:r>
              <a:rPr sz="2400" spc="1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at</a:t>
            </a:r>
            <a:r>
              <a:rPr sz="2400"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nisi</a:t>
            </a:r>
            <a:r>
              <a:rPr sz="2400"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Rubik"/>
                <a:cs typeface="Rubik"/>
              </a:rPr>
              <a:t>lacinia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sagittis.</a:t>
            </a:r>
            <a:r>
              <a:rPr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Ut</a:t>
            </a:r>
            <a:r>
              <a:rPr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at</a:t>
            </a:r>
            <a:r>
              <a:rPr sz="2400" spc="8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tellus</a:t>
            </a:r>
            <a:r>
              <a:rPr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mi.</a:t>
            </a:r>
            <a:r>
              <a:rPr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Maecenas</a:t>
            </a:r>
            <a:r>
              <a:rPr sz="2400" spc="8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tristique</a:t>
            </a:r>
            <a:r>
              <a:rPr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spc="-20" dirty="0">
                <a:solidFill>
                  <a:srgbClr val="FFFFFF"/>
                </a:solidFill>
                <a:latin typeface="Rubik"/>
                <a:cs typeface="Rubik"/>
              </a:rPr>
              <a:t>eros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id</a:t>
            </a:r>
            <a:r>
              <a:rPr sz="2400" spc="11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odio</a:t>
            </a:r>
            <a:r>
              <a:rPr sz="2400" spc="6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vulputate,</a:t>
            </a:r>
            <a:r>
              <a:rPr sz="2400" spc="1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id</a:t>
            </a:r>
            <a:r>
              <a:rPr sz="2400" spc="7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fermentum</a:t>
            </a:r>
            <a:r>
              <a:rPr sz="2400"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FFFFFF"/>
                </a:solidFill>
                <a:latin typeface="Rubik"/>
                <a:cs typeface="Rubik"/>
              </a:rPr>
              <a:t>urna</a:t>
            </a:r>
            <a:r>
              <a:rPr sz="2400"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z="2400" spc="-10" dirty="0" err="1">
                <a:solidFill>
                  <a:srgbClr val="FFFFFF"/>
                </a:solidFill>
                <a:latin typeface="Rubik"/>
                <a:cs typeface="Rubik"/>
              </a:rPr>
              <a:t>ornare</a:t>
            </a:r>
            <a:r>
              <a:rPr sz="2400" spc="-10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endParaRPr lang="pt-PT" sz="2400" spc="-10" dirty="0">
              <a:solidFill>
                <a:srgbClr val="FFFFFF"/>
              </a:solidFill>
              <a:latin typeface="Rubik"/>
              <a:cs typeface="Rubik"/>
            </a:endParaRPr>
          </a:p>
          <a:p>
            <a:pPr marR="5080" algn="l">
              <a:lnSpc>
                <a:spcPts val="3400"/>
              </a:lnSpc>
            </a:pPr>
            <a:endParaRPr lang="pt-PT" sz="2400" spc="-10" dirty="0">
              <a:solidFill>
                <a:srgbClr val="FFFFFF"/>
              </a:solidFill>
              <a:latin typeface="Rubik"/>
              <a:cs typeface="Rubik"/>
            </a:endParaRPr>
          </a:p>
          <a:p>
            <a:pPr marR="94615" algn="l">
              <a:lnSpc>
                <a:spcPts val="3400"/>
              </a:lnSpc>
            </a:pP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Nullam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non</a:t>
            </a:r>
            <a:r>
              <a:rPr lang="pt-PT" sz="2400" spc="1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orci</a:t>
            </a:r>
            <a:r>
              <a:rPr lang="pt-PT" sz="2400" spc="1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molestie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,</a:t>
            </a:r>
            <a:r>
              <a:rPr lang="pt-PT" sz="2400" spc="1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pulvinar</a:t>
            </a:r>
            <a:r>
              <a:rPr lang="pt-PT" sz="2400" spc="8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risus</a:t>
            </a:r>
            <a:r>
              <a:rPr lang="pt-PT" sz="2400" spc="8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spc="-20" dirty="0" err="1">
                <a:solidFill>
                  <a:srgbClr val="FFFFFF"/>
                </a:solidFill>
                <a:latin typeface="Rubik"/>
                <a:cs typeface="Rubik"/>
              </a:rPr>
              <a:t>vel</a:t>
            </a:r>
            <a:r>
              <a:rPr lang="pt-PT" sz="2400" spc="-20" dirty="0">
                <a:solidFill>
                  <a:srgbClr val="FFFFFF"/>
                </a:solidFill>
                <a:latin typeface="Rubik"/>
                <a:cs typeface="Rubik"/>
              </a:rPr>
              <a:t>,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cursus</a:t>
            </a:r>
            <a:r>
              <a:rPr lang="pt-PT"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justo.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Mauris</a:t>
            </a:r>
            <a:r>
              <a:rPr lang="pt-PT"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urna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justo,</a:t>
            </a:r>
            <a:r>
              <a:rPr lang="pt-PT"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consequat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spc="-25" dirty="0">
                <a:solidFill>
                  <a:srgbClr val="FFFFFF"/>
                </a:solidFill>
                <a:latin typeface="Rubik"/>
                <a:cs typeface="Rubik"/>
              </a:rPr>
              <a:t>eu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rutrum</a:t>
            </a:r>
            <a:r>
              <a:rPr lang="pt-PT" sz="2400" spc="13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at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,</a:t>
            </a:r>
            <a:r>
              <a:rPr lang="pt-PT" sz="2400" spc="13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accumsan</a:t>
            </a:r>
            <a:r>
              <a:rPr lang="pt-PT" sz="2400" spc="1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eu</a:t>
            </a:r>
            <a:r>
              <a:rPr lang="pt-PT" sz="2400" spc="7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turpis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r>
              <a:rPr lang="pt-PT" sz="2400" spc="1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Morbi</a:t>
            </a:r>
            <a:r>
              <a:rPr lang="pt-PT" sz="2400" spc="6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spc="-10" dirty="0">
                <a:solidFill>
                  <a:srgbClr val="FFFFFF"/>
                </a:solidFill>
                <a:latin typeface="Rubik"/>
                <a:cs typeface="Rubik"/>
              </a:rPr>
              <a:t>vitae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dolor</a:t>
            </a:r>
            <a:r>
              <a:rPr lang="pt-PT" sz="2400" spc="6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sed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lectus</a:t>
            </a:r>
            <a:r>
              <a:rPr lang="pt-PT" sz="2400" spc="8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tempor</a:t>
            </a:r>
            <a:r>
              <a:rPr lang="pt-PT" sz="2400" spc="8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rhoncus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Praesent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spc="-20" dirty="0" err="1">
                <a:solidFill>
                  <a:srgbClr val="FFFFFF"/>
                </a:solidFill>
                <a:latin typeface="Rubik"/>
                <a:cs typeface="Rubik"/>
              </a:rPr>
              <a:t>eget</a:t>
            </a:r>
            <a:r>
              <a:rPr lang="pt-PT" sz="2400" spc="-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dui</a:t>
            </a:r>
            <a:r>
              <a:rPr lang="pt-PT" sz="2400" spc="114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eu</a:t>
            </a:r>
            <a:r>
              <a:rPr lang="pt-PT" sz="2400" spc="13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justo</a:t>
            </a:r>
            <a:r>
              <a:rPr lang="pt-PT" sz="2400" spc="13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pellentesque</a:t>
            </a:r>
            <a:r>
              <a:rPr lang="pt-PT" sz="2400" spc="6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vehicula</a:t>
            </a:r>
            <a:r>
              <a:rPr lang="pt-PT" sz="2400" spc="13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eget</a:t>
            </a:r>
            <a:r>
              <a:rPr lang="pt-PT" sz="2400" spc="13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spc="-20" dirty="0">
                <a:solidFill>
                  <a:srgbClr val="FFFFFF"/>
                </a:solidFill>
                <a:latin typeface="Rubik"/>
                <a:cs typeface="Rubik"/>
              </a:rPr>
              <a:t>quis</a:t>
            </a:r>
            <a:r>
              <a:rPr lang="pt-PT" sz="2400" spc="-20" dirty="0"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lorem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r>
              <a:rPr lang="pt-PT" sz="2400" spc="7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Aliquam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auctor</a:t>
            </a:r>
            <a:r>
              <a:rPr lang="pt-PT" sz="2400" spc="8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neque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ac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nunc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iaculis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,</a:t>
            </a:r>
            <a:r>
              <a:rPr lang="pt-PT" sz="2400" spc="7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spc="-25" dirty="0" err="1">
                <a:solidFill>
                  <a:srgbClr val="FFFFFF"/>
                </a:solidFill>
                <a:latin typeface="Rubik"/>
                <a:cs typeface="Rubik"/>
              </a:rPr>
              <a:t>vel</a:t>
            </a:r>
            <a:r>
              <a:rPr lang="pt-PT" sz="2400" spc="-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posuere</a:t>
            </a:r>
            <a:r>
              <a:rPr lang="pt-PT"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dui</a:t>
            </a:r>
            <a:r>
              <a:rPr lang="pt-PT" sz="2400" spc="7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vulputate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r>
              <a:rPr lang="pt-PT"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Ut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posuere</a:t>
            </a:r>
            <a:r>
              <a:rPr lang="pt-PT" sz="2400" spc="1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aliquam</a:t>
            </a:r>
            <a:r>
              <a:rPr lang="pt-PT" sz="2400" spc="1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spc="-10" dirty="0" err="1">
                <a:solidFill>
                  <a:srgbClr val="FFFFFF"/>
                </a:solidFill>
                <a:latin typeface="Rubik"/>
                <a:cs typeface="Rubik"/>
              </a:rPr>
              <a:t>nisl</a:t>
            </a:r>
            <a:r>
              <a:rPr lang="pt-PT" sz="2400" spc="-10" dirty="0">
                <a:solidFill>
                  <a:srgbClr val="FFFFFF"/>
                </a:solidFill>
                <a:latin typeface="Rubik"/>
                <a:cs typeface="Rubik"/>
              </a:rPr>
              <a:t>,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et</a:t>
            </a:r>
            <a:r>
              <a:rPr lang="pt-PT" sz="2400" spc="114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pretium</a:t>
            </a:r>
            <a:r>
              <a:rPr lang="pt-PT" sz="2400" spc="1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urna</a:t>
            </a:r>
            <a:r>
              <a:rPr lang="pt-PT" sz="2400" spc="114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pulvinar</a:t>
            </a:r>
            <a:r>
              <a:rPr lang="pt-PT" sz="2400" spc="-1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vitae.</a:t>
            </a:r>
            <a:r>
              <a:rPr lang="pt-PT" sz="2400" spc="114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Cras</a:t>
            </a:r>
            <a:r>
              <a:rPr lang="pt-PT" sz="2400" spc="1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eu</a:t>
            </a:r>
            <a:r>
              <a:rPr lang="pt-PT" sz="2400" spc="1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spc="-10" dirty="0" err="1">
                <a:solidFill>
                  <a:srgbClr val="FFFFFF"/>
                </a:solidFill>
                <a:latin typeface="Rubik"/>
                <a:cs typeface="Rubik"/>
              </a:rPr>
              <a:t>ornare</a:t>
            </a:r>
            <a:r>
              <a:rPr lang="pt-PT" sz="2400" spc="-1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FFFFFF"/>
                </a:solidFill>
                <a:latin typeface="Rubik"/>
                <a:cs typeface="Rubik"/>
              </a:rPr>
              <a:t>mi.</a:t>
            </a:r>
            <a:r>
              <a:rPr lang="pt-PT" sz="2400" spc="114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Phasellus</a:t>
            </a:r>
            <a:r>
              <a:rPr lang="pt-PT" sz="2400"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condimentum</a:t>
            </a:r>
            <a:r>
              <a:rPr lang="pt-PT" sz="2400" spc="13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FFFFFF"/>
                </a:solidFill>
                <a:latin typeface="Rubik"/>
                <a:cs typeface="Rubik"/>
              </a:rPr>
              <a:t>ac</a:t>
            </a:r>
            <a:r>
              <a:rPr lang="pt-PT" sz="2400"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z="2400" spc="-10" dirty="0" err="1">
                <a:solidFill>
                  <a:srgbClr val="FFFFFF"/>
                </a:solidFill>
                <a:latin typeface="Rubik"/>
                <a:cs typeface="Rubik"/>
              </a:rPr>
              <a:t>blandit</a:t>
            </a:r>
            <a:r>
              <a:rPr lang="pt-PT" sz="2400" spc="-10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endParaRPr lang="pt-PT" sz="2400" dirty="0">
              <a:latin typeface="Rubik"/>
              <a:cs typeface="Rubik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60000" y="9611931"/>
            <a:ext cx="3055003" cy="16927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lang="pt-PT" sz="1100" dirty="0" err="1">
                <a:solidFill>
                  <a:schemeClr val="bg1"/>
                </a:solidFill>
                <a:latin typeface="Rubik"/>
                <a:cs typeface="Rubik"/>
              </a:rPr>
              <a:t>Name</a:t>
            </a:r>
            <a:r>
              <a:rPr lang="pt-PT" sz="11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1100" dirty="0" err="1">
                <a:solidFill>
                  <a:schemeClr val="bg1"/>
                </a:solidFill>
                <a:latin typeface="Rubik"/>
                <a:cs typeface="Rubik"/>
              </a:rPr>
              <a:t>and</a:t>
            </a:r>
            <a:r>
              <a:rPr lang="pt-PT" sz="11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1100" dirty="0" err="1">
                <a:solidFill>
                  <a:schemeClr val="bg1"/>
                </a:solidFill>
                <a:latin typeface="Rubik"/>
                <a:cs typeface="Rubik"/>
              </a:rPr>
              <a:t>Surname</a:t>
            </a:r>
            <a:r>
              <a:rPr lang="pt-PT" sz="11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1100" dirty="0">
                <a:solidFill>
                  <a:schemeClr val="bg1"/>
                </a:solidFill>
                <a:latin typeface="Rubik"/>
                <a:cs typeface="Rubik"/>
              </a:rPr>
              <a:t>|</a:t>
            </a:r>
            <a:r>
              <a:rPr sz="1100" spc="-1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1100" dirty="0" err="1">
                <a:solidFill>
                  <a:schemeClr val="bg1"/>
                </a:solidFill>
                <a:latin typeface="Rubik"/>
                <a:cs typeface="Rubik"/>
              </a:rPr>
              <a:t>Other</a:t>
            </a:r>
            <a:r>
              <a:rPr lang="pt-PT" sz="11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lang="pt-PT" sz="1100" dirty="0" err="1">
                <a:solidFill>
                  <a:schemeClr val="bg1"/>
                </a:solidFill>
                <a:latin typeface="Rubik"/>
                <a:cs typeface="Rubik"/>
              </a:rPr>
              <a:t>References</a:t>
            </a:r>
            <a:r>
              <a:rPr lang="pt-PT" sz="1100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1100" dirty="0">
                <a:solidFill>
                  <a:schemeClr val="bg1"/>
                </a:solidFill>
                <a:latin typeface="Rubik"/>
                <a:cs typeface="Rubik"/>
              </a:rPr>
              <a:t>—</a:t>
            </a:r>
            <a:r>
              <a:rPr sz="1100" spc="-5" dirty="0">
                <a:solidFill>
                  <a:schemeClr val="bg1"/>
                </a:solidFill>
                <a:latin typeface="Rubik"/>
                <a:cs typeface="Rubik"/>
              </a:rPr>
              <a:t> </a:t>
            </a:r>
            <a:r>
              <a:rPr sz="1100" spc="-10" dirty="0">
                <a:solidFill>
                  <a:schemeClr val="bg1"/>
                </a:solidFill>
                <a:latin typeface="Rubik"/>
                <a:cs typeface="Rubik"/>
              </a:rPr>
              <a:t>00.00.20xx</a:t>
            </a:r>
            <a:endParaRPr sz="1100" dirty="0">
              <a:solidFill>
                <a:schemeClr val="bg1"/>
              </a:solidFill>
              <a:latin typeface="Rubik"/>
              <a:cs typeface="Rubi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783680" y="9611931"/>
            <a:ext cx="3091231" cy="16927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25"/>
              </a:spcBef>
            </a:pPr>
            <a:r>
              <a:rPr lang="pt-PT" sz="1100" b="1" spc="10" dirty="0">
                <a:solidFill>
                  <a:srgbClr val="FFFFFF"/>
                </a:solidFill>
                <a:latin typeface="Rubik-SemiBold"/>
                <a:cs typeface="Rubik-SemiBold"/>
              </a:rPr>
              <a:t>CENTRE FOR INTERDISCIPLINARY STUDIES </a:t>
            </a:r>
            <a:r>
              <a:rPr sz="1100" b="1" spc="10" dirty="0">
                <a:solidFill>
                  <a:srgbClr val="FFFFFF"/>
                </a:solidFill>
                <a:latin typeface="Rubik-SemiBold"/>
                <a:cs typeface="Rubik-SemiBold"/>
              </a:rPr>
              <a:t>—</a:t>
            </a:r>
            <a:r>
              <a:rPr sz="1100" b="1" spc="85" dirty="0">
                <a:solidFill>
                  <a:srgbClr val="FFFFFF"/>
                </a:solidFill>
                <a:latin typeface="Rubik-SemiBold"/>
                <a:cs typeface="Rubik-SemiBold"/>
              </a:rPr>
              <a:t> </a:t>
            </a:r>
            <a:r>
              <a:rPr sz="1100" b="1" spc="-10" dirty="0">
                <a:solidFill>
                  <a:srgbClr val="FFFFFF"/>
                </a:solidFill>
                <a:latin typeface="Rubik-SemiBold"/>
                <a:cs typeface="Rubik-SemiBold"/>
              </a:rPr>
              <a:t>CEIS20</a:t>
            </a:r>
            <a:endParaRPr sz="1100" dirty="0">
              <a:latin typeface="Rubik-SemiBold"/>
              <a:cs typeface="Rubik-SemiBold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254800" y="1015200"/>
            <a:ext cx="6808470" cy="53270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l">
              <a:lnSpc>
                <a:spcPts val="2600"/>
              </a:lnSpc>
            </a:pP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Lorem</a:t>
            </a:r>
            <a:r>
              <a:rPr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ipsum</a:t>
            </a:r>
            <a:r>
              <a:rPr spc="1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dolor</a:t>
            </a:r>
            <a:r>
              <a:rPr spc="6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sit</a:t>
            </a:r>
            <a:r>
              <a:rPr spc="114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amet,</a:t>
            </a:r>
            <a:r>
              <a:rPr spc="1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consectetur</a:t>
            </a:r>
            <a:r>
              <a:rPr spc="6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adipiscing</a:t>
            </a:r>
            <a:r>
              <a:rPr spc="1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pc="-10" dirty="0">
                <a:solidFill>
                  <a:srgbClr val="FFFFFF"/>
                </a:solidFill>
                <a:latin typeface="Rubik"/>
                <a:cs typeface="Rubik"/>
              </a:rPr>
              <a:t>elit.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Vestibulum</a:t>
            </a:r>
            <a:r>
              <a:rPr spc="9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auctor</a:t>
            </a:r>
            <a:r>
              <a:rPr spc="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mattis</a:t>
            </a:r>
            <a:r>
              <a:rPr spc="6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fermentum.</a:t>
            </a:r>
            <a:r>
              <a:rPr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Nam</a:t>
            </a:r>
            <a:r>
              <a:rPr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non</a:t>
            </a:r>
            <a:r>
              <a:rPr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sapien</a:t>
            </a:r>
            <a:r>
              <a:rPr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pc="-10" dirty="0">
                <a:solidFill>
                  <a:srgbClr val="FFFFFF"/>
                </a:solidFill>
                <a:latin typeface="Rubik"/>
                <a:cs typeface="Rubik"/>
              </a:rPr>
              <a:t>sapien.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Proin</a:t>
            </a:r>
            <a:r>
              <a:rPr spc="11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dapibus</a:t>
            </a:r>
            <a:r>
              <a:rPr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rhoncus</a:t>
            </a:r>
            <a:r>
              <a:rPr spc="1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libero,</a:t>
            </a:r>
            <a:r>
              <a:rPr spc="6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vitae</a:t>
            </a:r>
            <a:r>
              <a:rPr spc="12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condimentum</a:t>
            </a:r>
            <a:r>
              <a:rPr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risus</a:t>
            </a:r>
            <a:r>
              <a:rPr spc="12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pc="-10" dirty="0">
                <a:solidFill>
                  <a:srgbClr val="FFFFFF"/>
                </a:solidFill>
                <a:latin typeface="Rubik"/>
                <a:cs typeface="Rubik"/>
              </a:rPr>
              <a:t>lobortis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id.</a:t>
            </a:r>
            <a:r>
              <a:rPr spc="8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Morbi</a:t>
            </a:r>
            <a:r>
              <a:rPr spc="9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pharetra</a:t>
            </a:r>
            <a:r>
              <a:rPr spc="8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lacus</a:t>
            </a:r>
            <a:r>
              <a:rPr spc="9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eu</a:t>
            </a:r>
            <a:r>
              <a:rPr spc="8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scelerisque</a:t>
            </a:r>
            <a:r>
              <a:rPr spc="9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auctor.</a:t>
            </a:r>
            <a:r>
              <a:rPr spc="8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Sed</a:t>
            </a:r>
            <a:r>
              <a:rPr spc="9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pc="-10" dirty="0" err="1">
                <a:solidFill>
                  <a:srgbClr val="FFFFFF"/>
                </a:solidFill>
                <a:latin typeface="Rubik"/>
                <a:cs typeface="Rubik"/>
              </a:rPr>
              <a:t>rutrum</a:t>
            </a:r>
            <a:r>
              <a:rPr lang="pt-PT" spc="-10" dirty="0"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non</a:t>
            </a:r>
            <a:r>
              <a:rPr spc="8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libero</a:t>
            </a:r>
            <a:r>
              <a:rPr spc="9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quis</a:t>
            </a:r>
            <a:r>
              <a:rPr spc="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tempor.</a:t>
            </a:r>
            <a:r>
              <a:rPr spc="3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Aliquam</a:t>
            </a:r>
            <a:r>
              <a:rPr spc="9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consectetur</a:t>
            </a:r>
            <a:r>
              <a:rPr spc="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arcu</a:t>
            </a:r>
            <a:r>
              <a:rPr spc="9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at</a:t>
            </a:r>
            <a:r>
              <a:rPr spc="9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pc="-20" dirty="0">
                <a:solidFill>
                  <a:srgbClr val="FFFFFF"/>
                </a:solidFill>
                <a:latin typeface="Rubik"/>
                <a:cs typeface="Rubik"/>
              </a:rPr>
              <a:t>nisi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lac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í</a:t>
            </a:r>
            <a:r>
              <a:rPr dirty="0" err="1">
                <a:solidFill>
                  <a:srgbClr val="FFFFFF"/>
                </a:solidFill>
                <a:latin typeface="Rubik"/>
                <a:cs typeface="Rubik"/>
              </a:rPr>
              <a:t>nia</a:t>
            </a:r>
            <a:r>
              <a:rPr lang="pt-PT" spc="9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 err="1">
                <a:solidFill>
                  <a:srgbClr val="FFFFFF"/>
                </a:solidFill>
                <a:latin typeface="Rubik"/>
                <a:cs typeface="Rubik"/>
              </a:rPr>
              <a:t>sagittis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r>
              <a:rPr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Ut</a:t>
            </a:r>
            <a:r>
              <a:rPr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at</a:t>
            </a:r>
            <a:r>
              <a:rPr spc="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tellus</a:t>
            </a:r>
            <a:r>
              <a:rPr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mi.</a:t>
            </a:r>
            <a:r>
              <a:rPr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Maecenas</a:t>
            </a:r>
            <a:r>
              <a:rPr spc="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tristique</a:t>
            </a:r>
            <a:r>
              <a:rPr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eros</a:t>
            </a:r>
            <a:r>
              <a:rPr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id</a:t>
            </a:r>
            <a:r>
              <a:rPr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pc="-20" dirty="0">
                <a:solidFill>
                  <a:srgbClr val="FFFFFF"/>
                </a:solidFill>
                <a:latin typeface="Rubik"/>
                <a:cs typeface="Rubik"/>
              </a:rPr>
              <a:t>odio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vulputate,</a:t>
            </a:r>
            <a:r>
              <a:rPr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id</a:t>
            </a:r>
            <a:r>
              <a:rPr spc="6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fermentum</a:t>
            </a:r>
            <a:r>
              <a:rPr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FFFFFF"/>
                </a:solidFill>
                <a:latin typeface="Rubik"/>
                <a:cs typeface="Rubik"/>
              </a:rPr>
              <a:t>urna</a:t>
            </a:r>
            <a:r>
              <a:rPr spc="11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spc="-10" dirty="0" err="1">
                <a:solidFill>
                  <a:srgbClr val="FFFFFF"/>
                </a:solidFill>
                <a:latin typeface="Rubik"/>
                <a:cs typeface="Rubik"/>
              </a:rPr>
              <a:t>ornare</a:t>
            </a:r>
            <a:r>
              <a:rPr spc="-10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endParaRPr lang="pt-PT" spc="-10" dirty="0">
              <a:solidFill>
                <a:srgbClr val="FFFFFF"/>
              </a:solidFill>
              <a:latin typeface="Rubik"/>
              <a:cs typeface="Rubik"/>
            </a:endParaRPr>
          </a:p>
          <a:p>
            <a:pPr marL="12700" marR="123189" algn="l">
              <a:lnSpc>
                <a:spcPts val="2600"/>
              </a:lnSpc>
            </a:pPr>
            <a:endParaRPr lang="pt-PT" spc="-10" dirty="0">
              <a:solidFill>
                <a:srgbClr val="FFFFFF"/>
              </a:solidFill>
              <a:latin typeface="Rubik"/>
              <a:cs typeface="Rubik"/>
            </a:endParaRPr>
          </a:p>
          <a:p>
            <a:pPr marL="263525" marR="421005" indent="-251460" algn="l">
              <a:lnSpc>
                <a:spcPts val="2600"/>
              </a:lnSpc>
              <a:buChar char="•"/>
              <a:tabLst>
                <a:tab pos="266065" algn="l"/>
              </a:tabLst>
            </a:pP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Nullam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non</a:t>
            </a:r>
            <a:r>
              <a:rPr lang="pt-PT"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orci</a:t>
            </a:r>
            <a:r>
              <a:rPr lang="pt-PT"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molestie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,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pulvinar</a:t>
            </a:r>
            <a:r>
              <a:rPr lang="pt-PT" spc="5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risus</a:t>
            </a:r>
            <a:r>
              <a:rPr lang="pt-PT" spc="4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vel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,</a:t>
            </a:r>
            <a:r>
              <a:rPr lang="pt-PT"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cursus</a:t>
            </a:r>
            <a:r>
              <a:rPr lang="pt-PT"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pc="-10" dirty="0">
                <a:solidFill>
                  <a:srgbClr val="FFFFFF"/>
                </a:solidFill>
                <a:latin typeface="Rubik"/>
                <a:cs typeface="Rubik"/>
              </a:rPr>
              <a:t>justo. 	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Mauris</a:t>
            </a:r>
            <a:r>
              <a:rPr lang="pt-PT" spc="8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urna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justo,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consequat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eu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rutrum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at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,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accumsan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pc="-25" dirty="0">
                <a:solidFill>
                  <a:srgbClr val="FFFFFF"/>
                </a:solidFill>
                <a:latin typeface="Rubik"/>
                <a:cs typeface="Rubik"/>
              </a:rPr>
              <a:t>eu 	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turpis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Morbi</a:t>
            </a:r>
            <a:r>
              <a:rPr lang="pt-PT" spc="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vitae</a:t>
            </a:r>
            <a:r>
              <a:rPr lang="pt-PT"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dolor</a:t>
            </a:r>
            <a:r>
              <a:rPr lang="pt-PT" spc="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sed</a:t>
            </a:r>
            <a:r>
              <a:rPr lang="pt-PT"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lectus</a:t>
            </a:r>
            <a:r>
              <a:rPr lang="pt-PT" spc="6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tempor</a:t>
            </a:r>
            <a:r>
              <a:rPr lang="pt-PT" spc="5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pc="-10" dirty="0" err="1">
                <a:solidFill>
                  <a:srgbClr val="FFFFFF"/>
                </a:solidFill>
                <a:latin typeface="Rubik"/>
                <a:cs typeface="Rubik"/>
              </a:rPr>
              <a:t>rhoncus</a:t>
            </a:r>
            <a:r>
              <a:rPr lang="pt-PT" spc="-10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endParaRPr lang="pt-PT" dirty="0">
              <a:latin typeface="Rubik"/>
              <a:cs typeface="Rubik"/>
            </a:endParaRPr>
          </a:p>
          <a:p>
            <a:pPr marL="264160" marR="5080" indent="-252095" algn="l">
              <a:lnSpc>
                <a:spcPts val="2600"/>
              </a:lnSpc>
              <a:buChar char="•"/>
              <a:tabLst>
                <a:tab pos="266065" algn="l"/>
              </a:tabLst>
            </a:pP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Praesent</a:t>
            </a:r>
            <a:r>
              <a:rPr lang="pt-PT" spc="8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eget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dui</a:t>
            </a:r>
            <a:r>
              <a:rPr lang="pt-PT" spc="9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eu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justo</a:t>
            </a:r>
            <a:r>
              <a:rPr lang="pt-PT" spc="9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pellentesque</a:t>
            </a:r>
            <a:r>
              <a:rPr lang="pt-PT" spc="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vehicula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eget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pc="-20" dirty="0">
                <a:solidFill>
                  <a:srgbClr val="FFFFFF"/>
                </a:solidFill>
                <a:latin typeface="Rubik"/>
                <a:cs typeface="Rubik"/>
              </a:rPr>
              <a:t>quis 	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lorem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r>
              <a:rPr lang="pt-PT" spc="3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Aliquam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auctor</a:t>
            </a:r>
            <a:r>
              <a:rPr lang="pt-PT" spc="5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neque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ac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nunc</a:t>
            </a:r>
            <a:r>
              <a:rPr lang="pt-PT"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iaculis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,</a:t>
            </a:r>
            <a:r>
              <a:rPr lang="pt-PT" spc="4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vel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posuere</a:t>
            </a:r>
            <a:r>
              <a:rPr lang="pt-PT"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pc="-25" dirty="0" err="1">
                <a:solidFill>
                  <a:srgbClr val="FFFFFF"/>
                </a:solidFill>
                <a:latin typeface="Rubik"/>
                <a:cs typeface="Rubik"/>
              </a:rPr>
              <a:t>dui</a:t>
            </a:r>
            <a:r>
              <a:rPr lang="pt-PT" spc="-25" dirty="0">
                <a:solidFill>
                  <a:srgbClr val="FFFFFF"/>
                </a:solidFill>
                <a:latin typeface="Rubik"/>
                <a:cs typeface="Rubik"/>
              </a:rPr>
              <a:t> 	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vulputate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  <a:r>
              <a:rPr lang="pt-PT" spc="9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Ut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posuere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aliquam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nisl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,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et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pretium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urna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pc="-10" dirty="0">
                <a:solidFill>
                  <a:srgbClr val="FFFFFF"/>
                </a:solidFill>
                <a:latin typeface="Rubik"/>
                <a:cs typeface="Rubik"/>
              </a:rPr>
              <a:t>pulvinar 	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vitae.</a:t>
            </a:r>
            <a:r>
              <a:rPr lang="pt-PT" spc="8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Cras</a:t>
            </a:r>
            <a:r>
              <a:rPr lang="pt-PT" spc="8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eu</a:t>
            </a:r>
            <a:r>
              <a:rPr lang="pt-PT" spc="8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ornare</a:t>
            </a:r>
            <a:r>
              <a:rPr lang="pt-PT" spc="8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pc="-25" dirty="0">
                <a:solidFill>
                  <a:srgbClr val="FFFFFF"/>
                </a:solidFill>
                <a:latin typeface="Rubik"/>
                <a:cs typeface="Rubik"/>
              </a:rPr>
              <a:t>mi.</a:t>
            </a:r>
            <a:endParaRPr lang="pt-PT" dirty="0">
              <a:latin typeface="Rubik"/>
              <a:cs typeface="Rubik"/>
            </a:endParaRPr>
          </a:p>
          <a:p>
            <a:pPr marL="264160" indent="-251460" algn="l">
              <a:lnSpc>
                <a:spcPts val="2600"/>
              </a:lnSpc>
              <a:buChar char="•"/>
              <a:tabLst>
                <a:tab pos="264160" algn="l"/>
              </a:tabLst>
            </a:pP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Phasellus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condimentum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FFFFFF"/>
                </a:solidFill>
                <a:latin typeface="Rubik"/>
                <a:cs typeface="Rubik"/>
              </a:rPr>
              <a:t>ac</a:t>
            </a:r>
            <a:r>
              <a:rPr lang="pt-PT"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urna</a:t>
            </a:r>
            <a:r>
              <a:rPr lang="pt-PT" spc="100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FFFFFF"/>
                </a:solidFill>
                <a:latin typeface="Rubik"/>
                <a:cs typeface="Rubik"/>
              </a:rPr>
              <a:t>a</a:t>
            </a:r>
            <a:r>
              <a:rPr lang="pt-PT" spc="105" dirty="0">
                <a:solidFill>
                  <a:srgbClr val="FFFFFF"/>
                </a:solidFill>
                <a:latin typeface="Rubik"/>
                <a:cs typeface="Rubik"/>
              </a:rPr>
              <a:t> </a:t>
            </a:r>
            <a:r>
              <a:rPr lang="pt-PT" spc="-10" dirty="0" err="1">
                <a:solidFill>
                  <a:srgbClr val="FFFFFF"/>
                </a:solidFill>
                <a:latin typeface="Rubik"/>
                <a:cs typeface="Rubik"/>
              </a:rPr>
              <a:t>blandit</a:t>
            </a:r>
            <a:r>
              <a:rPr lang="pt-PT" spc="-10" dirty="0">
                <a:solidFill>
                  <a:srgbClr val="FFFFFF"/>
                </a:solidFill>
                <a:latin typeface="Rubik"/>
                <a:cs typeface="Rubik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671444" y="360000"/>
            <a:ext cx="204111" cy="203754"/>
          </a:xfrm>
          <a:prstGeom prst="rect">
            <a:avLst/>
          </a:prstGeom>
        </p:spPr>
      </p:pic>
      <p:sp>
        <p:nvSpPr>
          <p:cNvPr id="10" name="object 3">
            <a:extLst>
              <a:ext uri="{FF2B5EF4-FFF2-40B4-BE49-F238E27FC236}">
                <a16:creationId xmlns:a16="http://schemas.microsoft.com/office/drawing/2014/main" id="{A82AC85E-83CF-43E8-369E-1B54D71A7499}"/>
              </a:ext>
            </a:extLst>
          </p:cNvPr>
          <p:cNvSpPr txBox="1">
            <a:spLocks/>
          </p:cNvSpPr>
          <p:nvPr/>
        </p:nvSpPr>
        <p:spPr>
          <a:xfrm>
            <a:off x="360000" y="359181"/>
            <a:ext cx="3652218" cy="182101"/>
          </a:xfrm>
          <a:prstGeom prst="rect">
            <a:avLst/>
          </a:prstGeom>
        </p:spPr>
        <p:txBody>
          <a:bodyPr vert="horz" wrap="non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0F0FEB"/>
                </a:solidFill>
                <a:latin typeface="Rubik-SemiBold"/>
                <a:cs typeface="Rubik-SemiBold"/>
              </a:rPr>
              <a:t>NEQUE</a:t>
            </a:r>
            <a:r>
              <a:rPr sz="1100" b="1" spc="105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sz="1100" b="1" dirty="0">
                <a:solidFill>
                  <a:srgbClr val="0F0FEB"/>
                </a:solidFill>
                <a:latin typeface="Rubik-SemiBold"/>
                <a:cs typeface="Rubik-SemiBold"/>
              </a:rPr>
              <a:t>PORRO</a:t>
            </a:r>
            <a:r>
              <a:rPr sz="1100" b="1" spc="114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sz="1100" b="1" dirty="0">
                <a:solidFill>
                  <a:srgbClr val="0F0FEB"/>
                </a:solidFill>
                <a:latin typeface="Rubik-SemiBold"/>
                <a:cs typeface="Rubik-SemiBold"/>
              </a:rPr>
              <a:t>QUISQUAM</a:t>
            </a:r>
            <a:r>
              <a:rPr sz="1100" b="1" spc="114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sz="1100" b="1" dirty="0">
                <a:solidFill>
                  <a:srgbClr val="0F0FEB"/>
                </a:solidFill>
                <a:latin typeface="Rubik-SemiBold"/>
                <a:cs typeface="Rubik-SemiBold"/>
              </a:rPr>
              <a:t>EST</a:t>
            </a:r>
            <a:r>
              <a:rPr sz="1100" b="1" spc="85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sz="1100" b="1" dirty="0">
                <a:solidFill>
                  <a:srgbClr val="0F0FEB"/>
                </a:solidFill>
                <a:latin typeface="Rubik-SemiBold"/>
                <a:cs typeface="Rubik-SemiBold"/>
              </a:rPr>
              <a:t>QUI</a:t>
            </a:r>
            <a:r>
              <a:rPr sz="1100" b="1" spc="114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sz="1100" b="1" dirty="0">
                <a:solidFill>
                  <a:srgbClr val="0F0FEB"/>
                </a:solidFill>
                <a:latin typeface="Rubik-SemiBold"/>
                <a:cs typeface="Rubik-SemiBold"/>
              </a:rPr>
              <a:t>DOLOREM</a:t>
            </a:r>
            <a:r>
              <a:rPr sz="1100" b="1" spc="120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sz="1100" b="1" spc="-10" dirty="0">
                <a:solidFill>
                  <a:srgbClr val="0F0FEB"/>
                </a:solidFill>
                <a:latin typeface="Rubik-SemiBold"/>
                <a:cs typeface="Rubik-SemiBold"/>
              </a:rPr>
              <a:t>IPSU</a:t>
            </a:r>
            <a:r>
              <a:rPr lang="pt-PT" sz="1100" b="1" spc="-10" dirty="0">
                <a:solidFill>
                  <a:srgbClr val="0F0FEB"/>
                </a:solidFill>
                <a:latin typeface="Rubik-SemiBold"/>
                <a:cs typeface="Rubik-SemiBold"/>
              </a:rPr>
              <a:t>M</a:t>
            </a:r>
            <a:endParaRPr sz="1100" dirty="0">
              <a:solidFill>
                <a:srgbClr val="0F0FEB"/>
              </a:solidFill>
              <a:latin typeface="Rubik-SemiBold"/>
              <a:cs typeface="Rubik-SemiBold"/>
            </a:endParaRPr>
          </a:p>
        </p:txBody>
      </p:sp>
      <p:sp>
        <p:nvSpPr>
          <p:cNvPr id="11" name="object 9">
            <a:extLst>
              <a:ext uri="{FF2B5EF4-FFF2-40B4-BE49-F238E27FC236}">
                <a16:creationId xmlns:a16="http://schemas.microsoft.com/office/drawing/2014/main" id="{1BDF432F-A952-519C-16F4-3038ADEB5200}"/>
              </a:ext>
            </a:extLst>
          </p:cNvPr>
          <p:cNvSpPr txBox="1"/>
          <p:nvPr/>
        </p:nvSpPr>
        <p:spPr>
          <a:xfrm>
            <a:off x="360000" y="9611931"/>
            <a:ext cx="3082254" cy="16927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lang="pt-PT" sz="1100" dirty="0" err="1">
                <a:solidFill>
                  <a:srgbClr val="0F0FEB"/>
                </a:solidFill>
                <a:latin typeface="Rubik"/>
                <a:cs typeface="Rubik"/>
              </a:rPr>
              <a:t>Name</a:t>
            </a:r>
            <a:r>
              <a:rPr lang="pt-PT" sz="1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1100" dirty="0" err="1">
                <a:solidFill>
                  <a:srgbClr val="0F0FEB"/>
                </a:solidFill>
                <a:latin typeface="Rubik"/>
                <a:cs typeface="Rubik"/>
              </a:rPr>
              <a:t>and</a:t>
            </a:r>
            <a:r>
              <a:rPr lang="pt-PT" sz="1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1100" dirty="0" err="1">
                <a:solidFill>
                  <a:srgbClr val="0F0FEB"/>
                </a:solidFill>
                <a:latin typeface="Rubik"/>
                <a:cs typeface="Rubik"/>
              </a:rPr>
              <a:t>Surname</a:t>
            </a:r>
            <a:r>
              <a:rPr lang="pt-PT" sz="1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100" dirty="0">
                <a:solidFill>
                  <a:srgbClr val="0F0FEB"/>
                </a:solidFill>
                <a:latin typeface="Rubik"/>
                <a:cs typeface="Rubik"/>
              </a:rPr>
              <a:t>|</a:t>
            </a:r>
            <a:r>
              <a:rPr sz="1100" spc="-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1100" dirty="0" err="1">
                <a:solidFill>
                  <a:srgbClr val="0F0FEB"/>
                </a:solidFill>
                <a:latin typeface="Rubik"/>
                <a:cs typeface="Rubik"/>
              </a:rPr>
              <a:t>Other</a:t>
            </a:r>
            <a:r>
              <a:rPr lang="pt-PT" sz="1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1100" dirty="0" err="1">
                <a:solidFill>
                  <a:srgbClr val="0F0FEB"/>
                </a:solidFill>
                <a:latin typeface="Rubik"/>
                <a:cs typeface="Rubik"/>
              </a:rPr>
              <a:t>References</a:t>
            </a:r>
            <a:r>
              <a:rPr lang="pt-PT" sz="1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100" dirty="0">
                <a:solidFill>
                  <a:srgbClr val="0F0FEB"/>
                </a:solidFill>
                <a:latin typeface="Rubik"/>
                <a:cs typeface="Rubik"/>
              </a:rPr>
              <a:t>—</a:t>
            </a:r>
            <a:r>
              <a:rPr sz="1100" spc="-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1100" spc="-10" dirty="0">
                <a:solidFill>
                  <a:srgbClr val="0F0FEB"/>
                </a:solidFill>
                <a:latin typeface="Rubik"/>
                <a:cs typeface="Rubik"/>
              </a:rPr>
              <a:t>00.00.20xx</a:t>
            </a:r>
            <a:endParaRPr sz="1100" dirty="0">
              <a:solidFill>
                <a:srgbClr val="0F0FEB"/>
              </a:solidFill>
              <a:latin typeface="Rubik"/>
              <a:cs typeface="Rubik"/>
            </a:endParaRPr>
          </a:p>
        </p:txBody>
      </p:sp>
      <p:sp>
        <p:nvSpPr>
          <p:cNvPr id="12" name="object 10">
            <a:extLst>
              <a:ext uri="{FF2B5EF4-FFF2-40B4-BE49-F238E27FC236}">
                <a16:creationId xmlns:a16="http://schemas.microsoft.com/office/drawing/2014/main" id="{2F9004CE-9394-BE73-EFE8-7C515B05C1B9}"/>
              </a:ext>
            </a:extLst>
          </p:cNvPr>
          <p:cNvSpPr txBox="1"/>
          <p:nvPr/>
        </p:nvSpPr>
        <p:spPr>
          <a:xfrm>
            <a:off x="12783680" y="9611931"/>
            <a:ext cx="3091231" cy="16927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25"/>
              </a:spcBef>
            </a:pPr>
            <a:r>
              <a:rPr lang="pt-PT" sz="1100" b="1" spc="10" dirty="0">
                <a:solidFill>
                  <a:srgbClr val="0F0FEB"/>
                </a:solidFill>
                <a:latin typeface="Rubik-SemiBold"/>
                <a:cs typeface="Rubik-SemiBold"/>
              </a:rPr>
              <a:t>CENTRE FOR INTERDISCIPLINARY STUDIES </a:t>
            </a:r>
            <a:r>
              <a:rPr sz="1100" b="1" spc="10" dirty="0">
                <a:solidFill>
                  <a:srgbClr val="0F0FEB"/>
                </a:solidFill>
                <a:latin typeface="Rubik-SemiBold"/>
                <a:cs typeface="Rubik-SemiBold"/>
              </a:rPr>
              <a:t>—</a:t>
            </a:r>
            <a:r>
              <a:rPr sz="1100" b="1" spc="85" dirty="0">
                <a:solidFill>
                  <a:srgbClr val="0F0FEB"/>
                </a:solidFill>
                <a:latin typeface="Rubik-SemiBold"/>
                <a:cs typeface="Rubik-SemiBold"/>
              </a:rPr>
              <a:t> </a:t>
            </a:r>
            <a:r>
              <a:rPr sz="1100" b="1" spc="-10" dirty="0">
                <a:solidFill>
                  <a:srgbClr val="0F0FEB"/>
                </a:solidFill>
                <a:latin typeface="Rubik-SemiBold"/>
                <a:cs typeface="Rubik-SemiBold"/>
              </a:rPr>
              <a:t>CEIS20</a:t>
            </a:r>
            <a:endParaRPr sz="1100" dirty="0">
              <a:solidFill>
                <a:srgbClr val="0F0FEB"/>
              </a:solidFill>
              <a:latin typeface="Rubik-SemiBold"/>
              <a:cs typeface="Rubik-SemiBold"/>
            </a:endParaRPr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558AC3C6-A174-C245-6850-2CED366A47CF}"/>
              </a:ext>
            </a:extLst>
          </p:cNvPr>
          <p:cNvSpPr txBox="1"/>
          <p:nvPr/>
        </p:nvSpPr>
        <p:spPr>
          <a:xfrm>
            <a:off x="1015200" y="1015200"/>
            <a:ext cx="6983999" cy="82752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l">
              <a:lnSpc>
                <a:spcPts val="3400"/>
              </a:lnSpc>
            </a:pP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Lorem</a:t>
            </a:r>
            <a:r>
              <a:rPr sz="2400" spc="1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ipsum</a:t>
            </a:r>
            <a:r>
              <a:rPr sz="2400" spc="114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dolor</a:t>
            </a:r>
            <a:r>
              <a:rPr sz="2400" spc="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sit</a:t>
            </a:r>
            <a:r>
              <a:rPr sz="2400" spc="114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amet,</a:t>
            </a:r>
            <a:r>
              <a:rPr sz="2400" spc="114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spc="-10" dirty="0">
                <a:solidFill>
                  <a:srgbClr val="0F0FEB"/>
                </a:solidFill>
                <a:latin typeface="Rubik"/>
                <a:cs typeface="Rubik"/>
              </a:rPr>
              <a:t>consectetur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adipiscing</a:t>
            </a:r>
            <a:r>
              <a:rPr sz="2400" spc="17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elit.</a:t>
            </a:r>
            <a:r>
              <a:rPr sz="2400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Vestibulum</a:t>
            </a:r>
            <a:r>
              <a:rPr sz="2400" spc="17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auctor</a:t>
            </a:r>
            <a:r>
              <a:rPr sz="2400" spc="114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spc="-10" dirty="0">
                <a:solidFill>
                  <a:srgbClr val="0F0FEB"/>
                </a:solidFill>
                <a:latin typeface="Rubik"/>
                <a:cs typeface="Rubik"/>
              </a:rPr>
              <a:t>mattis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fermentum.</a:t>
            </a:r>
            <a:r>
              <a:rPr sz="2400" spc="1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Nam</a:t>
            </a:r>
            <a:r>
              <a:rPr sz="2400" spc="1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non</a:t>
            </a:r>
            <a:r>
              <a:rPr sz="2400" spc="1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sapien</a:t>
            </a:r>
            <a:r>
              <a:rPr sz="2400" spc="1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sapien.</a:t>
            </a:r>
            <a:r>
              <a:rPr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spc="-10" dirty="0">
                <a:solidFill>
                  <a:srgbClr val="0F0FEB"/>
                </a:solidFill>
                <a:latin typeface="Rubik"/>
                <a:cs typeface="Rubik"/>
              </a:rPr>
              <a:t>Proin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dapibus</a:t>
            </a:r>
            <a:r>
              <a:rPr sz="2400" spc="1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rhoncus</a:t>
            </a:r>
            <a:r>
              <a:rPr sz="2400" spc="15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libero,</a:t>
            </a:r>
            <a:r>
              <a:rPr sz="2400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vitae</a:t>
            </a:r>
            <a:r>
              <a:rPr sz="2400" spc="15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spc="-10" dirty="0">
                <a:solidFill>
                  <a:srgbClr val="0F0FEB"/>
                </a:solidFill>
                <a:latin typeface="Rubik"/>
                <a:cs typeface="Rubik"/>
              </a:rPr>
              <a:t>condimentum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risus</a:t>
            </a:r>
            <a:r>
              <a:rPr sz="2400" spc="1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lobortis</a:t>
            </a:r>
            <a:r>
              <a:rPr sz="2400" spc="1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id.</a:t>
            </a:r>
            <a:r>
              <a:rPr sz="2400" spc="1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Morbi</a:t>
            </a:r>
            <a:r>
              <a:rPr sz="2400" spc="1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pharetra</a:t>
            </a:r>
            <a:r>
              <a:rPr sz="2400" spc="1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lacus</a:t>
            </a:r>
            <a:r>
              <a:rPr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spc="-25" dirty="0">
                <a:solidFill>
                  <a:srgbClr val="0F0FEB"/>
                </a:solidFill>
                <a:latin typeface="Rubik"/>
                <a:cs typeface="Rubik"/>
              </a:rPr>
              <a:t>eu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scelerisque</a:t>
            </a:r>
            <a:r>
              <a:rPr sz="2400" spc="114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auctor.</a:t>
            </a:r>
            <a:r>
              <a:rPr sz="2400"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Sed</a:t>
            </a:r>
            <a:r>
              <a:rPr sz="2400" spc="13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rutrum</a:t>
            </a:r>
            <a:r>
              <a:rPr sz="2400"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non</a:t>
            </a:r>
            <a:r>
              <a:rPr sz="2400"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libero</a:t>
            </a:r>
            <a:r>
              <a:rPr sz="2400" spc="13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spc="-20" dirty="0">
                <a:solidFill>
                  <a:srgbClr val="0F0FEB"/>
                </a:solidFill>
                <a:latin typeface="Rubik"/>
                <a:cs typeface="Rubik"/>
              </a:rPr>
              <a:t>quis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tempor.</a:t>
            </a:r>
            <a:r>
              <a:rPr sz="2400" spc="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Aliquam</a:t>
            </a:r>
            <a:r>
              <a:rPr sz="2400" spc="1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consectetur</a:t>
            </a:r>
            <a:r>
              <a:rPr sz="2400" spc="6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arcu</a:t>
            </a:r>
            <a:r>
              <a:rPr sz="2400" spc="1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at</a:t>
            </a:r>
            <a:r>
              <a:rPr sz="2400"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nisi</a:t>
            </a:r>
            <a:r>
              <a:rPr sz="2400"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spc="-10" dirty="0">
                <a:solidFill>
                  <a:srgbClr val="0F0FEB"/>
                </a:solidFill>
                <a:latin typeface="Rubik"/>
                <a:cs typeface="Rubik"/>
              </a:rPr>
              <a:t>lacinia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sagittis.</a:t>
            </a:r>
            <a:r>
              <a:rPr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Ut</a:t>
            </a:r>
            <a:r>
              <a:rPr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at</a:t>
            </a:r>
            <a:r>
              <a:rPr sz="2400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tellus</a:t>
            </a:r>
            <a:r>
              <a:rPr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mi.</a:t>
            </a:r>
            <a:r>
              <a:rPr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Maecenas</a:t>
            </a:r>
            <a:r>
              <a:rPr sz="2400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tristique</a:t>
            </a:r>
            <a:r>
              <a:rPr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spc="-20" dirty="0">
                <a:solidFill>
                  <a:srgbClr val="0F0FEB"/>
                </a:solidFill>
                <a:latin typeface="Rubik"/>
                <a:cs typeface="Rubik"/>
              </a:rPr>
              <a:t>eros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id</a:t>
            </a:r>
            <a:r>
              <a:rPr sz="2400" spc="1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odio</a:t>
            </a:r>
            <a:r>
              <a:rPr sz="2400" spc="6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vulputate,</a:t>
            </a:r>
            <a:r>
              <a:rPr sz="2400" spc="1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id</a:t>
            </a:r>
            <a:r>
              <a:rPr sz="2400" spc="7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fermentum</a:t>
            </a:r>
            <a:r>
              <a:rPr sz="2400"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dirty="0">
                <a:solidFill>
                  <a:srgbClr val="0F0FEB"/>
                </a:solidFill>
                <a:latin typeface="Rubik"/>
                <a:cs typeface="Rubik"/>
              </a:rPr>
              <a:t>urna</a:t>
            </a:r>
            <a:r>
              <a:rPr sz="2400"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z="2400" spc="-10" dirty="0" err="1">
                <a:solidFill>
                  <a:srgbClr val="0F0FEB"/>
                </a:solidFill>
                <a:latin typeface="Rubik"/>
                <a:cs typeface="Rubik"/>
              </a:rPr>
              <a:t>ornare</a:t>
            </a:r>
            <a:r>
              <a:rPr sz="2400" spc="-10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endParaRPr lang="pt-PT" sz="2400" spc="-10" dirty="0">
              <a:solidFill>
                <a:srgbClr val="0F0FEB"/>
              </a:solidFill>
              <a:latin typeface="Rubik"/>
              <a:cs typeface="Rubik"/>
            </a:endParaRPr>
          </a:p>
          <a:p>
            <a:pPr marR="5080" algn="l">
              <a:lnSpc>
                <a:spcPts val="3400"/>
              </a:lnSpc>
            </a:pPr>
            <a:endParaRPr lang="pt-PT" sz="2400" spc="-10" dirty="0">
              <a:solidFill>
                <a:srgbClr val="0F0FEB"/>
              </a:solidFill>
              <a:latin typeface="Rubik"/>
              <a:cs typeface="Rubik"/>
            </a:endParaRPr>
          </a:p>
          <a:p>
            <a:pPr marR="94615" algn="l">
              <a:lnSpc>
                <a:spcPts val="3400"/>
              </a:lnSpc>
            </a:pP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Nullam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non</a:t>
            </a:r>
            <a:r>
              <a:rPr lang="pt-PT" sz="2400" spc="1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orci</a:t>
            </a:r>
            <a:r>
              <a:rPr lang="pt-PT" sz="2400" spc="1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molestie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,</a:t>
            </a:r>
            <a:r>
              <a:rPr lang="pt-PT" sz="2400" spc="1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pulvinar</a:t>
            </a:r>
            <a:r>
              <a:rPr lang="pt-PT" sz="2400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risus</a:t>
            </a:r>
            <a:r>
              <a:rPr lang="pt-PT" sz="2400" spc="8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spc="-20" dirty="0" err="1">
                <a:solidFill>
                  <a:srgbClr val="0F0FEB"/>
                </a:solidFill>
                <a:latin typeface="Rubik"/>
                <a:cs typeface="Rubik"/>
              </a:rPr>
              <a:t>vel</a:t>
            </a:r>
            <a:r>
              <a:rPr lang="pt-PT" sz="2400" spc="-20" dirty="0">
                <a:solidFill>
                  <a:srgbClr val="0F0FEB"/>
                </a:solidFill>
                <a:latin typeface="Rubik"/>
                <a:cs typeface="Rubik"/>
              </a:rPr>
              <a:t>,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cursus</a:t>
            </a:r>
            <a:r>
              <a:rPr lang="pt-PT"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justo.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Mauris</a:t>
            </a:r>
            <a:r>
              <a:rPr lang="pt-PT"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urna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justo,</a:t>
            </a:r>
            <a:r>
              <a:rPr lang="pt-PT"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consequat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spc="-25" dirty="0">
                <a:solidFill>
                  <a:srgbClr val="0F0FEB"/>
                </a:solidFill>
                <a:latin typeface="Rubik"/>
                <a:cs typeface="Rubik"/>
              </a:rPr>
              <a:t>eu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rutrum</a:t>
            </a:r>
            <a:r>
              <a:rPr lang="pt-PT" sz="2400" spc="13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at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,</a:t>
            </a:r>
            <a:r>
              <a:rPr lang="pt-PT" sz="2400" spc="13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accumsan</a:t>
            </a:r>
            <a:r>
              <a:rPr lang="pt-PT" sz="2400" spc="1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eu</a:t>
            </a:r>
            <a:r>
              <a:rPr lang="pt-PT" sz="2400" spc="7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turpis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r>
              <a:rPr lang="pt-PT" sz="2400" spc="1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Morbi</a:t>
            </a:r>
            <a:r>
              <a:rPr lang="pt-PT" sz="2400" spc="6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spc="-10" dirty="0">
                <a:solidFill>
                  <a:srgbClr val="0F0FEB"/>
                </a:solidFill>
                <a:latin typeface="Rubik"/>
                <a:cs typeface="Rubik"/>
              </a:rPr>
              <a:t>vitae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dolor</a:t>
            </a:r>
            <a:r>
              <a:rPr lang="pt-PT" sz="2400" spc="6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sed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lectus</a:t>
            </a:r>
            <a:r>
              <a:rPr lang="pt-PT" sz="2400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tempor</a:t>
            </a:r>
            <a:r>
              <a:rPr lang="pt-PT" sz="2400" spc="8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rhoncus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Praesent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spc="-20" dirty="0" err="1">
                <a:solidFill>
                  <a:srgbClr val="0F0FEB"/>
                </a:solidFill>
                <a:latin typeface="Rubik"/>
                <a:cs typeface="Rubik"/>
              </a:rPr>
              <a:t>eget</a:t>
            </a:r>
            <a:r>
              <a:rPr lang="pt-PT" sz="2400" spc="-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dui</a:t>
            </a:r>
            <a:r>
              <a:rPr lang="pt-PT" sz="2400" spc="114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eu</a:t>
            </a:r>
            <a:r>
              <a:rPr lang="pt-PT" sz="2400" spc="13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justo</a:t>
            </a:r>
            <a:r>
              <a:rPr lang="pt-PT" sz="2400" spc="13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pellentesque</a:t>
            </a:r>
            <a:r>
              <a:rPr lang="pt-PT" sz="2400" spc="6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vehicula</a:t>
            </a:r>
            <a:r>
              <a:rPr lang="pt-PT" sz="2400" spc="13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eget</a:t>
            </a:r>
            <a:r>
              <a:rPr lang="pt-PT" sz="2400" spc="13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spc="-20" dirty="0">
                <a:solidFill>
                  <a:srgbClr val="0F0FEB"/>
                </a:solidFill>
                <a:latin typeface="Rubik"/>
                <a:cs typeface="Rubik"/>
              </a:rPr>
              <a:t>quis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lorem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r>
              <a:rPr lang="pt-PT" sz="2400" spc="7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Aliquam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auctor</a:t>
            </a:r>
            <a:r>
              <a:rPr lang="pt-PT" sz="2400" spc="8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neque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ac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nunc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iaculis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,</a:t>
            </a:r>
            <a:r>
              <a:rPr lang="pt-PT" sz="2400" spc="7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spc="-25" dirty="0" err="1">
                <a:solidFill>
                  <a:srgbClr val="0F0FEB"/>
                </a:solidFill>
                <a:latin typeface="Rubik"/>
                <a:cs typeface="Rubik"/>
              </a:rPr>
              <a:t>vel</a:t>
            </a:r>
            <a:r>
              <a:rPr lang="pt-PT" sz="2400" spc="-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posuere</a:t>
            </a:r>
            <a:r>
              <a:rPr lang="pt-PT"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dui</a:t>
            </a:r>
            <a:r>
              <a:rPr lang="pt-PT" sz="2400" spc="7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vulputate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r>
              <a:rPr lang="pt-PT"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Ut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posuere</a:t>
            </a:r>
            <a:r>
              <a:rPr lang="pt-PT" sz="2400" spc="1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aliquam</a:t>
            </a:r>
            <a:r>
              <a:rPr lang="pt-PT" sz="2400" spc="1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spc="-10" dirty="0" err="1">
                <a:solidFill>
                  <a:srgbClr val="0F0FEB"/>
                </a:solidFill>
                <a:latin typeface="Rubik"/>
                <a:cs typeface="Rubik"/>
              </a:rPr>
              <a:t>nisl</a:t>
            </a:r>
            <a:r>
              <a:rPr lang="pt-PT" sz="2400" spc="-10" dirty="0">
                <a:solidFill>
                  <a:srgbClr val="0F0FEB"/>
                </a:solidFill>
                <a:latin typeface="Rubik"/>
                <a:cs typeface="Rubik"/>
              </a:rPr>
              <a:t>,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et</a:t>
            </a:r>
            <a:r>
              <a:rPr lang="pt-PT" sz="2400" spc="114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pretium</a:t>
            </a:r>
            <a:r>
              <a:rPr lang="pt-PT" sz="2400" spc="1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urna</a:t>
            </a:r>
            <a:r>
              <a:rPr lang="pt-PT" sz="2400" spc="114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pulvinar</a:t>
            </a:r>
            <a:r>
              <a:rPr lang="pt-PT" sz="2400" spc="-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vitae.</a:t>
            </a:r>
            <a:r>
              <a:rPr lang="pt-PT" sz="2400" spc="114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Cras</a:t>
            </a:r>
            <a:r>
              <a:rPr lang="pt-PT" sz="2400" spc="1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eu</a:t>
            </a:r>
            <a:r>
              <a:rPr lang="pt-PT" sz="2400" spc="1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spc="-10" dirty="0" err="1">
                <a:solidFill>
                  <a:srgbClr val="0F0FEB"/>
                </a:solidFill>
                <a:latin typeface="Rubik"/>
                <a:cs typeface="Rubik"/>
              </a:rPr>
              <a:t>ornare</a:t>
            </a:r>
            <a:r>
              <a:rPr lang="pt-PT" sz="2400" spc="-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>
                <a:solidFill>
                  <a:srgbClr val="0F0FEB"/>
                </a:solidFill>
                <a:latin typeface="Rubik"/>
                <a:cs typeface="Rubik"/>
              </a:rPr>
              <a:t>mi.</a:t>
            </a:r>
            <a:r>
              <a:rPr lang="pt-PT" sz="2400" spc="114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Phasellus</a:t>
            </a:r>
            <a:r>
              <a:rPr lang="pt-PT" sz="2400"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condimentum</a:t>
            </a:r>
            <a:r>
              <a:rPr lang="pt-PT" sz="2400" spc="13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dirty="0" err="1">
                <a:solidFill>
                  <a:srgbClr val="0F0FEB"/>
                </a:solidFill>
                <a:latin typeface="Rubik"/>
                <a:cs typeface="Rubik"/>
              </a:rPr>
              <a:t>ac</a:t>
            </a:r>
            <a:r>
              <a:rPr lang="pt-PT" sz="2400"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2400" spc="-10" dirty="0" err="1">
                <a:solidFill>
                  <a:srgbClr val="0F0FEB"/>
                </a:solidFill>
                <a:latin typeface="Rubik"/>
                <a:cs typeface="Rubik"/>
              </a:rPr>
              <a:t>blandit</a:t>
            </a:r>
            <a:r>
              <a:rPr lang="pt-PT" sz="2400" spc="-10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endParaRPr lang="pt-PT" sz="2400" dirty="0">
              <a:solidFill>
                <a:srgbClr val="0F0FEB"/>
              </a:solidFill>
              <a:latin typeface="Rubik"/>
              <a:cs typeface="Rubik"/>
            </a:endParaRPr>
          </a:p>
        </p:txBody>
      </p:sp>
      <p:sp>
        <p:nvSpPr>
          <p:cNvPr id="14" name="object 7">
            <a:extLst>
              <a:ext uri="{FF2B5EF4-FFF2-40B4-BE49-F238E27FC236}">
                <a16:creationId xmlns:a16="http://schemas.microsoft.com/office/drawing/2014/main" id="{D4F2CD82-BAE3-BA4F-B342-4370B687B7E8}"/>
              </a:ext>
            </a:extLst>
          </p:cNvPr>
          <p:cNvSpPr txBox="1"/>
          <p:nvPr/>
        </p:nvSpPr>
        <p:spPr>
          <a:xfrm>
            <a:off x="8254800" y="1015200"/>
            <a:ext cx="6808470" cy="53270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l">
              <a:lnSpc>
                <a:spcPts val="2600"/>
              </a:lnSpc>
            </a:pP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Lorem</a:t>
            </a:r>
            <a:r>
              <a:rPr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ipsum</a:t>
            </a:r>
            <a:r>
              <a:rPr spc="1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dolor</a:t>
            </a:r>
            <a:r>
              <a:rPr spc="6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sit</a:t>
            </a:r>
            <a:r>
              <a:rPr spc="114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amet,</a:t>
            </a:r>
            <a:r>
              <a:rPr spc="1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consectetur</a:t>
            </a:r>
            <a:r>
              <a:rPr spc="6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adipiscing</a:t>
            </a:r>
            <a:r>
              <a:rPr spc="1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pc="-10" dirty="0">
                <a:solidFill>
                  <a:srgbClr val="0F0FEB"/>
                </a:solidFill>
                <a:latin typeface="Rubik"/>
                <a:cs typeface="Rubik"/>
              </a:rPr>
              <a:t>elit.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Vestibulum</a:t>
            </a:r>
            <a:r>
              <a:rPr spc="9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auctor</a:t>
            </a:r>
            <a:r>
              <a:rPr spc="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mattis</a:t>
            </a:r>
            <a:r>
              <a:rPr spc="6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fermentum.</a:t>
            </a:r>
            <a:r>
              <a:rPr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Nam</a:t>
            </a:r>
            <a:r>
              <a:rPr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non</a:t>
            </a:r>
            <a:r>
              <a:rPr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sapien</a:t>
            </a:r>
            <a:r>
              <a:rPr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pc="-10" dirty="0">
                <a:solidFill>
                  <a:srgbClr val="0F0FEB"/>
                </a:solidFill>
                <a:latin typeface="Rubik"/>
                <a:cs typeface="Rubik"/>
              </a:rPr>
              <a:t>sapien.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Proin</a:t>
            </a:r>
            <a:r>
              <a:rPr spc="1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dapibus</a:t>
            </a:r>
            <a:r>
              <a:rPr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rhoncus</a:t>
            </a:r>
            <a:r>
              <a:rPr spc="1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libero,</a:t>
            </a:r>
            <a:r>
              <a:rPr spc="6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vitae</a:t>
            </a:r>
            <a:r>
              <a:rPr spc="12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condimentum</a:t>
            </a:r>
            <a:r>
              <a:rPr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risus</a:t>
            </a:r>
            <a:r>
              <a:rPr spc="12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pc="-10" dirty="0">
                <a:solidFill>
                  <a:srgbClr val="0F0FEB"/>
                </a:solidFill>
                <a:latin typeface="Rubik"/>
                <a:cs typeface="Rubik"/>
              </a:rPr>
              <a:t>lobortis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id.</a:t>
            </a:r>
            <a:r>
              <a:rPr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Morbi</a:t>
            </a:r>
            <a:r>
              <a:rPr spc="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pharetra</a:t>
            </a:r>
            <a:r>
              <a:rPr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lacus</a:t>
            </a:r>
            <a:r>
              <a:rPr spc="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eu</a:t>
            </a:r>
            <a:r>
              <a:rPr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scelerisque</a:t>
            </a:r>
            <a:r>
              <a:rPr spc="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auctor.</a:t>
            </a:r>
            <a:r>
              <a:rPr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Sed</a:t>
            </a:r>
            <a:r>
              <a:rPr spc="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pc="-10" dirty="0" err="1">
                <a:solidFill>
                  <a:srgbClr val="0F0FEB"/>
                </a:solidFill>
                <a:latin typeface="Rubik"/>
                <a:cs typeface="Rubik"/>
              </a:rPr>
              <a:t>rutrum</a:t>
            </a:r>
            <a:r>
              <a:rPr lang="pt-PT" spc="-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non</a:t>
            </a:r>
            <a:r>
              <a:rPr spc="8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libero</a:t>
            </a:r>
            <a:r>
              <a:rPr spc="9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quis</a:t>
            </a:r>
            <a:r>
              <a:rPr spc="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tempor.</a:t>
            </a:r>
            <a:r>
              <a:rPr spc="3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Aliquam</a:t>
            </a:r>
            <a:r>
              <a:rPr spc="9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consectetur</a:t>
            </a:r>
            <a:r>
              <a:rPr spc="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arcu</a:t>
            </a:r>
            <a:r>
              <a:rPr spc="9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at</a:t>
            </a:r>
            <a:r>
              <a:rPr spc="9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pc="-20" dirty="0">
                <a:solidFill>
                  <a:srgbClr val="0F0FEB"/>
                </a:solidFill>
                <a:latin typeface="Rubik"/>
                <a:cs typeface="Rubik"/>
              </a:rPr>
              <a:t>nisi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lac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í</a:t>
            </a:r>
            <a:r>
              <a:rPr dirty="0" err="1">
                <a:solidFill>
                  <a:srgbClr val="0F0FEB"/>
                </a:solidFill>
                <a:latin typeface="Rubik"/>
                <a:cs typeface="Rubik"/>
              </a:rPr>
              <a:t>nia</a:t>
            </a:r>
            <a:r>
              <a:rPr lang="pt-PT" spc="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 err="1">
                <a:solidFill>
                  <a:srgbClr val="0F0FEB"/>
                </a:solidFill>
                <a:latin typeface="Rubik"/>
                <a:cs typeface="Rubik"/>
              </a:rPr>
              <a:t>sagittis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r>
              <a:rPr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Ut</a:t>
            </a:r>
            <a:r>
              <a:rPr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at</a:t>
            </a:r>
            <a:r>
              <a:rPr spc="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tellus</a:t>
            </a:r>
            <a:r>
              <a:rPr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mi.</a:t>
            </a:r>
            <a:r>
              <a:rPr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Maecenas</a:t>
            </a:r>
            <a:r>
              <a:rPr spc="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tristique</a:t>
            </a:r>
            <a:r>
              <a:rPr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eros</a:t>
            </a:r>
            <a:r>
              <a:rPr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id</a:t>
            </a:r>
            <a:r>
              <a:rPr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pc="-20" dirty="0">
                <a:solidFill>
                  <a:srgbClr val="0F0FEB"/>
                </a:solidFill>
                <a:latin typeface="Rubik"/>
                <a:cs typeface="Rubik"/>
              </a:rPr>
              <a:t>odio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vulputate,</a:t>
            </a:r>
            <a:r>
              <a:rPr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id</a:t>
            </a:r>
            <a:r>
              <a:rPr spc="6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fermentum</a:t>
            </a:r>
            <a:r>
              <a:rPr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dirty="0">
                <a:solidFill>
                  <a:srgbClr val="0F0FEB"/>
                </a:solidFill>
                <a:latin typeface="Rubik"/>
                <a:cs typeface="Rubik"/>
              </a:rPr>
              <a:t>urna</a:t>
            </a:r>
            <a:r>
              <a:rPr spc="11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spc="-10" dirty="0" err="1">
                <a:solidFill>
                  <a:srgbClr val="0F0FEB"/>
                </a:solidFill>
                <a:latin typeface="Rubik"/>
                <a:cs typeface="Rubik"/>
              </a:rPr>
              <a:t>ornare</a:t>
            </a:r>
            <a:r>
              <a:rPr spc="-10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endParaRPr lang="pt-PT" spc="-10" dirty="0">
              <a:solidFill>
                <a:srgbClr val="0F0FEB"/>
              </a:solidFill>
              <a:latin typeface="Rubik"/>
              <a:cs typeface="Rubik"/>
            </a:endParaRPr>
          </a:p>
          <a:p>
            <a:pPr marL="12700" marR="123189" algn="l">
              <a:lnSpc>
                <a:spcPts val="2600"/>
              </a:lnSpc>
            </a:pPr>
            <a:endParaRPr lang="pt-PT" spc="-10" dirty="0">
              <a:solidFill>
                <a:srgbClr val="0F0FEB"/>
              </a:solidFill>
              <a:latin typeface="Rubik"/>
              <a:cs typeface="Rubik"/>
            </a:endParaRPr>
          </a:p>
          <a:p>
            <a:pPr marL="263525" marR="421005" indent="-251460" algn="l">
              <a:lnSpc>
                <a:spcPts val="2600"/>
              </a:lnSpc>
              <a:buChar char="•"/>
              <a:tabLst>
                <a:tab pos="266065" algn="l"/>
              </a:tabLst>
            </a:pP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Nullam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non</a:t>
            </a:r>
            <a:r>
              <a:rPr lang="pt-PT"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orci</a:t>
            </a:r>
            <a:r>
              <a:rPr lang="pt-PT"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molestie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,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pulvinar</a:t>
            </a:r>
            <a:r>
              <a:rPr lang="pt-PT" spc="5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risus</a:t>
            </a:r>
            <a:r>
              <a:rPr lang="pt-PT" spc="4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vel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,</a:t>
            </a:r>
            <a:r>
              <a:rPr lang="pt-PT"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cursus</a:t>
            </a:r>
            <a:r>
              <a:rPr lang="pt-PT"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pc="-10" dirty="0">
                <a:solidFill>
                  <a:srgbClr val="0F0FEB"/>
                </a:solidFill>
                <a:latin typeface="Rubik"/>
                <a:cs typeface="Rubik"/>
              </a:rPr>
              <a:t>justo. 	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Mauris</a:t>
            </a:r>
            <a:r>
              <a:rPr lang="pt-PT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urna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justo,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consequat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eu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rutrum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at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,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accumsan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pc="-25" dirty="0">
                <a:solidFill>
                  <a:srgbClr val="0F0FEB"/>
                </a:solidFill>
                <a:latin typeface="Rubik"/>
                <a:cs typeface="Rubik"/>
              </a:rPr>
              <a:t>eu 	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turpis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Morbi</a:t>
            </a:r>
            <a:r>
              <a:rPr lang="pt-PT" spc="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vitae</a:t>
            </a:r>
            <a:r>
              <a:rPr lang="pt-PT"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dolor</a:t>
            </a:r>
            <a:r>
              <a:rPr lang="pt-PT" spc="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sed</a:t>
            </a:r>
            <a:r>
              <a:rPr lang="pt-PT"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lectus</a:t>
            </a:r>
            <a:r>
              <a:rPr lang="pt-PT" spc="6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tempor</a:t>
            </a:r>
            <a:r>
              <a:rPr lang="pt-PT" spc="5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pc="-10" dirty="0" err="1">
                <a:solidFill>
                  <a:srgbClr val="0F0FEB"/>
                </a:solidFill>
                <a:latin typeface="Rubik"/>
                <a:cs typeface="Rubik"/>
              </a:rPr>
              <a:t>rhoncus</a:t>
            </a:r>
            <a:r>
              <a:rPr lang="pt-PT" spc="-10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endParaRPr lang="pt-PT" dirty="0">
              <a:solidFill>
                <a:srgbClr val="0F0FEB"/>
              </a:solidFill>
              <a:latin typeface="Rubik"/>
              <a:cs typeface="Rubik"/>
            </a:endParaRPr>
          </a:p>
          <a:p>
            <a:pPr marL="264160" marR="5080" indent="-252095" algn="l">
              <a:lnSpc>
                <a:spcPts val="2600"/>
              </a:lnSpc>
              <a:buChar char="•"/>
              <a:tabLst>
                <a:tab pos="266065" algn="l"/>
              </a:tabLst>
            </a:pP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Praesent</a:t>
            </a:r>
            <a:r>
              <a:rPr lang="pt-PT" spc="8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eget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dui</a:t>
            </a:r>
            <a:r>
              <a:rPr lang="pt-PT" spc="9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eu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justo</a:t>
            </a:r>
            <a:r>
              <a:rPr lang="pt-PT" spc="9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pellentesque</a:t>
            </a:r>
            <a:r>
              <a:rPr lang="pt-PT" spc="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vehicula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eget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pc="-20" dirty="0">
                <a:solidFill>
                  <a:srgbClr val="0F0FEB"/>
                </a:solidFill>
                <a:latin typeface="Rubik"/>
                <a:cs typeface="Rubik"/>
              </a:rPr>
              <a:t>quis 	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lorem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r>
              <a:rPr lang="pt-PT" spc="3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Aliquam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auctor</a:t>
            </a:r>
            <a:r>
              <a:rPr lang="pt-PT" spc="5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neque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ac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nunc</a:t>
            </a:r>
            <a:r>
              <a:rPr lang="pt-PT"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iaculis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,</a:t>
            </a:r>
            <a:r>
              <a:rPr lang="pt-PT" spc="4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vel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posuere</a:t>
            </a:r>
            <a:r>
              <a:rPr lang="pt-PT"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pc="-25" dirty="0" err="1">
                <a:solidFill>
                  <a:srgbClr val="0F0FEB"/>
                </a:solidFill>
                <a:latin typeface="Rubik"/>
                <a:cs typeface="Rubik"/>
              </a:rPr>
              <a:t>dui</a:t>
            </a:r>
            <a:r>
              <a:rPr lang="pt-PT" spc="-25" dirty="0">
                <a:solidFill>
                  <a:srgbClr val="0F0FEB"/>
                </a:solidFill>
                <a:latin typeface="Rubik"/>
                <a:cs typeface="Rubik"/>
              </a:rPr>
              <a:t> 	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vulputate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  <a:r>
              <a:rPr lang="pt-PT" spc="9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Ut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posuere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aliquam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nisl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,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et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pretium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urna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pc="-10" dirty="0">
                <a:solidFill>
                  <a:srgbClr val="0F0FEB"/>
                </a:solidFill>
                <a:latin typeface="Rubik"/>
                <a:cs typeface="Rubik"/>
              </a:rPr>
              <a:t>pulvinar 	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vitae.</a:t>
            </a:r>
            <a:r>
              <a:rPr lang="pt-PT" spc="8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Cras</a:t>
            </a:r>
            <a:r>
              <a:rPr lang="pt-PT" spc="8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eu</a:t>
            </a:r>
            <a:r>
              <a:rPr lang="pt-PT" spc="8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ornare</a:t>
            </a:r>
            <a:r>
              <a:rPr lang="pt-PT" spc="8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pc="-25" dirty="0">
                <a:solidFill>
                  <a:srgbClr val="0F0FEB"/>
                </a:solidFill>
                <a:latin typeface="Rubik"/>
                <a:cs typeface="Rubik"/>
              </a:rPr>
              <a:t>mi.</a:t>
            </a:r>
            <a:endParaRPr lang="pt-PT" dirty="0">
              <a:solidFill>
                <a:srgbClr val="0F0FEB"/>
              </a:solidFill>
              <a:latin typeface="Rubik"/>
              <a:cs typeface="Rubik"/>
            </a:endParaRPr>
          </a:p>
          <a:p>
            <a:pPr marL="264160" indent="-251460" algn="l">
              <a:lnSpc>
                <a:spcPts val="2600"/>
              </a:lnSpc>
              <a:buChar char="•"/>
              <a:tabLst>
                <a:tab pos="264160" algn="l"/>
              </a:tabLst>
            </a:pP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Phasellus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condimentum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 err="1">
                <a:solidFill>
                  <a:srgbClr val="0F0FEB"/>
                </a:solidFill>
                <a:latin typeface="Rubik"/>
                <a:cs typeface="Rubik"/>
              </a:rPr>
              <a:t>ac</a:t>
            </a:r>
            <a:r>
              <a:rPr lang="pt-PT"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urna</a:t>
            </a:r>
            <a:r>
              <a:rPr lang="pt-PT" spc="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dirty="0">
                <a:solidFill>
                  <a:srgbClr val="0F0FEB"/>
                </a:solidFill>
                <a:latin typeface="Rubik"/>
                <a:cs typeface="Rubik"/>
              </a:rPr>
              <a:t>a</a:t>
            </a:r>
            <a:r>
              <a:rPr lang="pt-PT" spc="105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pc="-10" dirty="0" err="1">
                <a:solidFill>
                  <a:srgbClr val="0F0FEB"/>
                </a:solidFill>
                <a:latin typeface="Rubik"/>
                <a:cs typeface="Rubik"/>
              </a:rPr>
              <a:t>blandit</a:t>
            </a:r>
            <a:r>
              <a:rPr lang="pt-PT" spc="-10" dirty="0">
                <a:solidFill>
                  <a:srgbClr val="0F0FEB"/>
                </a:solidFill>
                <a:latin typeface="Rubik"/>
                <a:cs typeface="Rubik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object 57"/>
          <p:cNvSpPr/>
          <p:nvPr/>
        </p:nvSpPr>
        <p:spPr>
          <a:xfrm>
            <a:off x="435000" y="435000"/>
            <a:ext cx="15386050" cy="9290050"/>
          </a:xfrm>
          <a:custGeom>
            <a:avLst/>
            <a:gdLst/>
            <a:ahLst/>
            <a:cxnLst/>
            <a:rect l="l" t="t" r="r" b="b"/>
            <a:pathLst>
              <a:path w="15386050" h="9290050">
                <a:moveTo>
                  <a:pt x="0" y="9289999"/>
                </a:moveTo>
                <a:lnTo>
                  <a:pt x="15385999" y="9289999"/>
                </a:lnTo>
                <a:lnTo>
                  <a:pt x="15385999" y="0"/>
                </a:lnTo>
                <a:lnTo>
                  <a:pt x="0" y="0"/>
                </a:lnTo>
                <a:lnTo>
                  <a:pt x="0" y="9289999"/>
                </a:lnTo>
                <a:close/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81000" y="7928000"/>
            <a:ext cx="15494000" cy="0"/>
          </a:xfrm>
          <a:custGeom>
            <a:avLst/>
            <a:gdLst/>
            <a:ahLst/>
            <a:cxnLst/>
            <a:rect l="l" t="t" r="r" b="b"/>
            <a:pathLst>
              <a:path w="15494000">
                <a:moveTo>
                  <a:pt x="0" y="0"/>
                </a:moveTo>
                <a:lnTo>
                  <a:pt x="15494000" y="0"/>
                </a:lnTo>
              </a:path>
            </a:pathLst>
          </a:custGeom>
          <a:ln w="108000">
            <a:solidFill>
              <a:srgbClr val="0F0F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913168" y="8561420"/>
            <a:ext cx="1524000" cy="635000"/>
          </a:xfrm>
          <a:custGeom>
            <a:avLst/>
            <a:gdLst/>
            <a:ahLst/>
            <a:cxnLst/>
            <a:rect l="l" t="t" r="r" b="b"/>
            <a:pathLst>
              <a:path w="1524000" h="635000">
                <a:moveTo>
                  <a:pt x="1524000" y="0"/>
                </a:moveTo>
                <a:lnTo>
                  <a:pt x="0" y="0"/>
                </a:lnTo>
                <a:lnTo>
                  <a:pt x="0" y="635000"/>
                </a:lnTo>
                <a:lnTo>
                  <a:pt x="1524000" y="635000"/>
                </a:lnTo>
                <a:lnTo>
                  <a:pt x="1524000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1003300" y="8146535"/>
            <a:ext cx="125730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pt-PT" sz="1100" dirty="0" err="1">
                <a:solidFill>
                  <a:srgbClr val="0F0FEB"/>
                </a:solidFill>
                <a:latin typeface="Rubik"/>
                <a:cs typeface="Rubik"/>
              </a:rPr>
              <a:t>With</a:t>
            </a:r>
            <a:r>
              <a:rPr lang="pt-PT" sz="1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1100" dirty="0" err="1">
                <a:solidFill>
                  <a:srgbClr val="0F0FEB"/>
                </a:solidFill>
                <a:latin typeface="Rubik"/>
                <a:cs typeface="Rubik"/>
              </a:rPr>
              <a:t>the</a:t>
            </a:r>
            <a:r>
              <a:rPr lang="pt-PT" sz="1100" dirty="0">
                <a:solidFill>
                  <a:srgbClr val="0F0FEB"/>
                </a:solidFill>
                <a:latin typeface="Rubik"/>
                <a:cs typeface="Rubik"/>
              </a:rPr>
              <a:t> </a:t>
            </a:r>
            <a:r>
              <a:rPr lang="pt-PT" sz="1100" dirty="0" err="1">
                <a:solidFill>
                  <a:srgbClr val="0F0FEB"/>
                </a:solidFill>
                <a:latin typeface="Rubik"/>
                <a:cs typeface="Rubik"/>
              </a:rPr>
              <a:t>support</a:t>
            </a:r>
            <a:r>
              <a:rPr lang="pt-PT" sz="1100" dirty="0">
                <a:solidFill>
                  <a:srgbClr val="0F0FEB"/>
                </a:solidFill>
                <a:latin typeface="Rubik"/>
                <a:cs typeface="Rubik"/>
              </a:rPr>
              <a:t>:</a:t>
            </a:r>
            <a:endParaRPr sz="1100" dirty="0">
              <a:solidFill>
                <a:srgbClr val="0F0FEB"/>
              </a:solidFill>
              <a:latin typeface="Rubik"/>
              <a:cs typeface="Rubik"/>
            </a:endParaRPr>
          </a:p>
        </p:txBody>
      </p:sp>
      <p:sp>
        <p:nvSpPr>
          <p:cNvPr id="64" name="object 59">
            <a:extLst>
              <a:ext uri="{FF2B5EF4-FFF2-40B4-BE49-F238E27FC236}">
                <a16:creationId xmlns:a16="http://schemas.microsoft.com/office/drawing/2014/main" id="{D870CFBF-396B-B7E0-3739-B4A59AEA36C7}"/>
              </a:ext>
            </a:extLst>
          </p:cNvPr>
          <p:cNvSpPr/>
          <p:nvPr/>
        </p:nvSpPr>
        <p:spPr>
          <a:xfrm>
            <a:off x="5689600" y="8552349"/>
            <a:ext cx="1524000" cy="635000"/>
          </a:xfrm>
          <a:custGeom>
            <a:avLst/>
            <a:gdLst/>
            <a:ahLst/>
            <a:cxnLst/>
            <a:rect l="l" t="t" r="r" b="b"/>
            <a:pathLst>
              <a:path w="1524000" h="635000">
                <a:moveTo>
                  <a:pt x="1524000" y="0"/>
                </a:moveTo>
                <a:lnTo>
                  <a:pt x="0" y="0"/>
                </a:lnTo>
                <a:lnTo>
                  <a:pt x="0" y="635000"/>
                </a:lnTo>
                <a:lnTo>
                  <a:pt x="1524000" y="635000"/>
                </a:lnTo>
                <a:lnTo>
                  <a:pt x="1524000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0632B578-D930-44ED-8E3E-DDC04A32DF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019" y="3319721"/>
            <a:ext cx="8947961" cy="169715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DB3129A8-916B-4A89-AE82-5531539ABD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01" y="8661382"/>
            <a:ext cx="1941926" cy="36832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1B57B62B-CE2D-4E24-B609-5365EAABF7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923" y="8240099"/>
            <a:ext cx="2238677" cy="12595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1457</TotalTime>
  <Words>735</Words>
  <Application>Microsoft Office PowerPoint</Application>
  <PresentationFormat>Personalizados</PresentationFormat>
  <Paragraphs>29</Paragraphs>
  <Slides>5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5</vt:i4>
      </vt:variant>
    </vt:vector>
  </HeadingPairs>
  <TitlesOfParts>
    <vt:vector size="8" baseType="lpstr">
      <vt:lpstr>Rubik</vt:lpstr>
      <vt:lpstr>Rubik-SemiBold</vt:lpstr>
      <vt:lpstr>Office Theme</vt:lpstr>
      <vt:lpstr>NEQUE PORRO QUISQUAM EST QUI DOLOREM IPSUM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NEQUE PORRO QUISQUAM EST QUI DOLOREM IPSUM</dc:title>
  <dc:creator>Comunicação CEIS20</dc:creator>
  <cp:lastModifiedBy>Comunicação CEIS20</cp:lastModifiedBy>
  <cp:revision>11</cp:revision>
  <dcterms:created xsi:type="dcterms:W3CDTF">2023-07-12T16:14:17Z</dcterms:created>
  <dcterms:modified xsi:type="dcterms:W3CDTF">2023-11-07T11:21:53Z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2023-07-12T00:00:00Z</vt:filetime>
  </property>
  <property fmtid="{D5CDD505-2E9C-101B-9397-08002B2CF9AE}" pid="3" name="Creator">
    <vt:lpwstr>Adobe InDesign 18.4 (Macintosh)</vt:lpwstr>
  </property>
  <property fmtid="{D5CDD505-2E9C-101B-9397-08002B2CF9AE}" pid="4" name="LastSaved">
    <vt:filetime>2023-07-12T00:00:00Z</vt:filetime>
  </property>
  <property fmtid="{D5CDD505-2E9C-101B-9397-08002B2CF9AE}" pid="5" name="Producer">
    <vt:lpwstr>Adobe PDF Library 17.0</vt:lpwstr>
  </property>
</Properties>
</file>